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notesMasterIdLst>
    <p:notesMasterId r:id="rId13"/>
  </p:notesMasterIdLst>
  <p:sldIdLst>
    <p:sldId id="256" r:id="rId2"/>
    <p:sldId id="257" r:id="rId3"/>
    <p:sldId id="258" r:id="rId4"/>
    <p:sldId id="263" r:id="rId5"/>
    <p:sldId id="259" r:id="rId6"/>
    <p:sldId id="262" r:id="rId7"/>
    <p:sldId id="264" r:id="rId8"/>
    <p:sldId id="265" r:id="rId9"/>
    <p:sldId id="266" r:id="rId10"/>
    <p:sldId id="267" r:id="rId11"/>
    <p:sldId id="268"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63572" autoAdjust="0"/>
  </p:normalViewPr>
  <p:slideViewPr>
    <p:cSldViewPr snapToGrid="0">
      <p:cViewPr varScale="1">
        <p:scale>
          <a:sx n="72" d="100"/>
          <a:sy n="72" d="100"/>
        </p:scale>
        <p:origin x="2016" y="72"/>
      </p:cViewPr>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B1EAA39-0CDB-49A9-B255-E64F1CDB65A5}" type="doc">
      <dgm:prSet loTypeId="urn:microsoft.com/office/officeart/2005/8/layout/vProcess5" loCatId="process" qsTypeId="urn:microsoft.com/office/officeart/2005/8/quickstyle/simple5" qsCatId="simple" csTypeId="urn:microsoft.com/office/officeart/2005/8/colors/colorful3" csCatId="colorful" phldr="1"/>
      <dgm:spPr/>
    </dgm:pt>
    <dgm:pt modelId="{7F1D1790-D2B2-47D0-8427-8F40C28F5E0A}">
      <dgm:prSet phldrT="[Text]"/>
      <dgm:spPr/>
      <dgm:t>
        <a:bodyPr/>
        <a:lstStyle/>
        <a:p>
          <a:pPr algn="ctr"/>
          <a:r>
            <a:rPr lang="en-US" b="1" dirty="0">
              <a:latin typeface="Avenir Next LT Pro (Body)"/>
            </a:rPr>
            <a:t>Disinhibited Behaviours</a:t>
          </a:r>
          <a:endParaRPr lang="en-AU" b="1" dirty="0">
            <a:latin typeface="Avenir Next LT Pro (Body)"/>
          </a:endParaRPr>
        </a:p>
      </dgm:t>
    </dgm:pt>
    <dgm:pt modelId="{21D25E7A-4F71-43D4-AE49-56658A470AA7}" type="parTrans" cxnId="{DE5BF59A-1A82-4ACA-BD3B-88B1AA7AF7A9}">
      <dgm:prSet/>
      <dgm:spPr/>
      <dgm:t>
        <a:bodyPr/>
        <a:lstStyle/>
        <a:p>
          <a:endParaRPr lang="en-AU"/>
        </a:p>
      </dgm:t>
    </dgm:pt>
    <dgm:pt modelId="{E3600BBC-0E5D-4D52-965B-06982D986047}" type="sibTrans" cxnId="{DE5BF59A-1A82-4ACA-BD3B-88B1AA7AF7A9}">
      <dgm:prSet/>
      <dgm:spPr/>
      <dgm:t>
        <a:bodyPr/>
        <a:lstStyle/>
        <a:p>
          <a:endParaRPr lang="en-AU"/>
        </a:p>
      </dgm:t>
    </dgm:pt>
    <dgm:pt modelId="{B9F27A58-93AE-4AEE-A280-086C302D21D9}">
      <dgm:prSet phldrT="[Text]" custT="1"/>
      <dgm:spPr/>
      <dgm:t>
        <a:bodyPr/>
        <a:lstStyle/>
        <a:p>
          <a:r>
            <a:rPr lang="en-US" sz="3000" b="1" dirty="0">
              <a:latin typeface="Avenir Next LT Pro (Body)"/>
            </a:rPr>
            <a:t>Enormous Stress </a:t>
          </a:r>
          <a:r>
            <a:rPr lang="en-US" sz="1300" i="1" dirty="0">
              <a:latin typeface="Avenir Next LT Pro (Body)"/>
            </a:rPr>
            <a:t>(distress, embarrassment, annoyance &amp; frustration)</a:t>
          </a:r>
          <a:endParaRPr lang="en-AU" sz="1300" i="1" dirty="0">
            <a:latin typeface="Avenir Next LT Pro (Body)"/>
          </a:endParaRPr>
        </a:p>
      </dgm:t>
    </dgm:pt>
    <dgm:pt modelId="{5B647545-7A7F-4B05-8ABB-EAEB9D3A5C05}" type="parTrans" cxnId="{4253061A-1813-47DD-9FC3-A874DFCDFA34}">
      <dgm:prSet/>
      <dgm:spPr/>
      <dgm:t>
        <a:bodyPr/>
        <a:lstStyle/>
        <a:p>
          <a:endParaRPr lang="en-AU"/>
        </a:p>
      </dgm:t>
    </dgm:pt>
    <dgm:pt modelId="{6BD82409-4C96-4098-90B0-64E0D4A0E2A8}" type="sibTrans" cxnId="{4253061A-1813-47DD-9FC3-A874DFCDFA34}">
      <dgm:prSet/>
      <dgm:spPr/>
      <dgm:t>
        <a:bodyPr/>
        <a:lstStyle/>
        <a:p>
          <a:endParaRPr lang="en-AU"/>
        </a:p>
      </dgm:t>
    </dgm:pt>
    <dgm:pt modelId="{2A9342B7-EE12-4D60-9259-7D85AC2BA624}" type="pres">
      <dgm:prSet presAssocID="{1B1EAA39-0CDB-49A9-B255-E64F1CDB65A5}" presName="outerComposite" presStyleCnt="0">
        <dgm:presLayoutVars>
          <dgm:chMax val="5"/>
          <dgm:dir/>
          <dgm:resizeHandles val="exact"/>
        </dgm:presLayoutVars>
      </dgm:prSet>
      <dgm:spPr/>
    </dgm:pt>
    <dgm:pt modelId="{FDEED5C7-50C9-4812-9617-FB9ED449518A}" type="pres">
      <dgm:prSet presAssocID="{1B1EAA39-0CDB-49A9-B255-E64F1CDB65A5}" presName="dummyMaxCanvas" presStyleCnt="0">
        <dgm:presLayoutVars/>
      </dgm:prSet>
      <dgm:spPr/>
    </dgm:pt>
    <dgm:pt modelId="{47B7AE0E-6B6D-410F-88AC-DF2117F5E120}" type="pres">
      <dgm:prSet presAssocID="{1B1EAA39-0CDB-49A9-B255-E64F1CDB65A5}" presName="TwoNodes_1" presStyleLbl="node1" presStyleIdx="0" presStyleCnt="2">
        <dgm:presLayoutVars>
          <dgm:bulletEnabled val="1"/>
        </dgm:presLayoutVars>
      </dgm:prSet>
      <dgm:spPr/>
    </dgm:pt>
    <dgm:pt modelId="{250FA911-8ED2-4A0E-B141-4CED604D6F97}" type="pres">
      <dgm:prSet presAssocID="{1B1EAA39-0CDB-49A9-B255-E64F1CDB65A5}" presName="TwoNodes_2" presStyleLbl="node1" presStyleIdx="1" presStyleCnt="2">
        <dgm:presLayoutVars>
          <dgm:bulletEnabled val="1"/>
        </dgm:presLayoutVars>
      </dgm:prSet>
      <dgm:spPr/>
    </dgm:pt>
    <dgm:pt modelId="{DCD945DD-0EAB-4A6C-AC7F-4F5C83FD6E17}" type="pres">
      <dgm:prSet presAssocID="{1B1EAA39-0CDB-49A9-B255-E64F1CDB65A5}" presName="TwoConn_1-2" presStyleLbl="fgAccFollowNode1" presStyleIdx="0" presStyleCnt="1">
        <dgm:presLayoutVars>
          <dgm:bulletEnabled val="1"/>
        </dgm:presLayoutVars>
      </dgm:prSet>
      <dgm:spPr/>
    </dgm:pt>
    <dgm:pt modelId="{5F05DDD8-A004-4E67-8193-73D6F51546C3}" type="pres">
      <dgm:prSet presAssocID="{1B1EAA39-0CDB-49A9-B255-E64F1CDB65A5}" presName="TwoNodes_1_text" presStyleLbl="node1" presStyleIdx="1" presStyleCnt="2">
        <dgm:presLayoutVars>
          <dgm:bulletEnabled val="1"/>
        </dgm:presLayoutVars>
      </dgm:prSet>
      <dgm:spPr/>
    </dgm:pt>
    <dgm:pt modelId="{DF3DB329-9D1C-46A3-A92A-7D5E914A5D94}" type="pres">
      <dgm:prSet presAssocID="{1B1EAA39-0CDB-49A9-B255-E64F1CDB65A5}" presName="TwoNodes_2_text" presStyleLbl="node1" presStyleIdx="1" presStyleCnt="2">
        <dgm:presLayoutVars>
          <dgm:bulletEnabled val="1"/>
        </dgm:presLayoutVars>
      </dgm:prSet>
      <dgm:spPr/>
    </dgm:pt>
  </dgm:ptLst>
  <dgm:cxnLst>
    <dgm:cxn modelId="{4253061A-1813-47DD-9FC3-A874DFCDFA34}" srcId="{1B1EAA39-0CDB-49A9-B255-E64F1CDB65A5}" destId="{B9F27A58-93AE-4AEE-A280-086C302D21D9}" srcOrd="1" destOrd="0" parTransId="{5B647545-7A7F-4B05-8ABB-EAEB9D3A5C05}" sibTransId="{6BD82409-4C96-4098-90B0-64E0D4A0E2A8}"/>
    <dgm:cxn modelId="{2F507730-2978-4939-ADD7-3C470E1BE78D}" type="presOf" srcId="{B9F27A58-93AE-4AEE-A280-086C302D21D9}" destId="{250FA911-8ED2-4A0E-B141-4CED604D6F97}" srcOrd="0" destOrd="0" presId="urn:microsoft.com/office/officeart/2005/8/layout/vProcess5"/>
    <dgm:cxn modelId="{3611AA5C-1706-4452-9B65-FA513CD45813}" type="presOf" srcId="{1B1EAA39-0CDB-49A9-B255-E64F1CDB65A5}" destId="{2A9342B7-EE12-4D60-9259-7D85AC2BA624}" srcOrd="0" destOrd="0" presId="urn:microsoft.com/office/officeart/2005/8/layout/vProcess5"/>
    <dgm:cxn modelId="{F9DFA641-E5B5-4AFE-8B01-AC514ED99323}" type="presOf" srcId="{7F1D1790-D2B2-47D0-8427-8F40C28F5E0A}" destId="{47B7AE0E-6B6D-410F-88AC-DF2117F5E120}" srcOrd="0" destOrd="0" presId="urn:microsoft.com/office/officeart/2005/8/layout/vProcess5"/>
    <dgm:cxn modelId="{82582E62-A3DC-427E-9624-100593CF751B}" type="presOf" srcId="{B9F27A58-93AE-4AEE-A280-086C302D21D9}" destId="{DF3DB329-9D1C-46A3-A92A-7D5E914A5D94}" srcOrd="1" destOrd="0" presId="urn:microsoft.com/office/officeart/2005/8/layout/vProcess5"/>
    <dgm:cxn modelId="{DE5BF59A-1A82-4ACA-BD3B-88B1AA7AF7A9}" srcId="{1B1EAA39-0CDB-49A9-B255-E64F1CDB65A5}" destId="{7F1D1790-D2B2-47D0-8427-8F40C28F5E0A}" srcOrd="0" destOrd="0" parTransId="{21D25E7A-4F71-43D4-AE49-56658A470AA7}" sibTransId="{E3600BBC-0E5D-4D52-965B-06982D986047}"/>
    <dgm:cxn modelId="{92D44FA1-A81D-452D-967B-E8FCD7C6F2B6}" type="presOf" srcId="{7F1D1790-D2B2-47D0-8427-8F40C28F5E0A}" destId="{5F05DDD8-A004-4E67-8193-73D6F51546C3}" srcOrd="1" destOrd="0" presId="urn:microsoft.com/office/officeart/2005/8/layout/vProcess5"/>
    <dgm:cxn modelId="{A24AD7EA-057E-447F-9DE8-D5FB545E2FD8}" type="presOf" srcId="{E3600BBC-0E5D-4D52-965B-06982D986047}" destId="{DCD945DD-0EAB-4A6C-AC7F-4F5C83FD6E17}" srcOrd="0" destOrd="0" presId="urn:microsoft.com/office/officeart/2005/8/layout/vProcess5"/>
    <dgm:cxn modelId="{44DB086D-2068-44A0-8CD0-1CC9F2CD228A}" type="presParOf" srcId="{2A9342B7-EE12-4D60-9259-7D85AC2BA624}" destId="{FDEED5C7-50C9-4812-9617-FB9ED449518A}" srcOrd="0" destOrd="0" presId="urn:microsoft.com/office/officeart/2005/8/layout/vProcess5"/>
    <dgm:cxn modelId="{2547C3A9-A420-4E09-8A17-AA7430430874}" type="presParOf" srcId="{2A9342B7-EE12-4D60-9259-7D85AC2BA624}" destId="{47B7AE0E-6B6D-410F-88AC-DF2117F5E120}" srcOrd="1" destOrd="0" presId="urn:microsoft.com/office/officeart/2005/8/layout/vProcess5"/>
    <dgm:cxn modelId="{7571E770-F2E1-4E66-AE50-07EAC8D0CE3F}" type="presParOf" srcId="{2A9342B7-EE12-4D60-9259-7D85AC2BA624}" destId="{250FA911-8ED2-4A0E-B141-4CED604D6F97}" srcOrd="2" destOrd="0" presId="urn:microsoft.com/office/officeart/2005/8/layout/vProcess5"/>
    <dgm:cxn modelId="{3B95977B-3DCE-429F-BABF-A64911209BA4}" type="presParOf" srcId="{2A9342B7-EE12-4D60-9259-7D85AC2BA624}" destId="{DCD945DD-0EAB-4A6C-AC7F-4F5C83FD6E17}" srcOrd="3" destOrd="0" presId="urn:microsoft.com/office/officeart/2005/8/layout/vProcess5"/>
    <dgm:cxn modelId="{CC994CFB-F9F9-430C-9684-4BE6FE8AA1D1}" type="presParOf" srcId="{2A9342B7-EE12-4D60-9259-7D85AC2BA624}" destId="{5F05DDD8-A004-4E67-8193-73D6F51546C3}" srcOrd="4" destOrd="0" presId="urn:microsoft.com/office/officeart/2005/8/layout/vProcess5"/>
    <dgm:cxn modelId="{F5C75297-1337-4D62-9721-847963AEB08B}" type="presParOf" srcId="{2A9342B7-EE12-4D60-9259-7D85AC2BA624}" destId="{DF3DB329-9D1C-46A3-A92A-7D5E914A5D94}" srcOrd="5"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B794F64-A8D0-417E-9C59-CAF13A5E70A3}" type="doc">
      <dgm:prSet loTypeId="urn:microsoft.com/office/officeart/2009/layout/CircleArrowProcess" loCatId="process" qsTypeId="urn:microsoft.com/office/officeart/2005/8/quickstyle/3d2" qsCatId="3D" csTypeId="urn:microsoft.com/office/officeart/2005/8/colors/accent3_1" csCatId="accent3" phldr="1"/>
      <dgm:spPr/>
      <dgm:t>
        <a:bodyPr/>
        <a:lstStyle/>
        <a:p>
          <a:endParaRPr lang="en-AU"/>
        </a:p>
      </dgm:t>
    </dgm:pt>
    <dgm:pt modelId="{20BF12DF-BDC1-4AE0-B667-EF7A107AD61B}">
      <dgm:prSet phldrT="[Text]"/>
      <dgm:spPr/>
      <dgm:t>
        <a:bodyPr/>
        <a:lstStyle/>
        <a:p>
          <a:r>
            <a:rPr lang="en-US" b="1" dirty="0"/>
            <a:t>Thoughts</a:t>
          </a:r>
        </a:p>
        <a:p>
          <a:r>
            <a:rPr lang="en-US" dirty="0"/>
            <a:t>(automatic)</a:t>
          </a:r>
          <a:endParaRPr lang="en-AU" dirty="0"/>
        </a:p>
      </dgm:t>
    </dgm:pt>
    <dgm:pt modelId="{B9623EE4-71CC-4D2B-885B-8B9E82623D48}" type="parTrans" cxnId="{54763CFB-1A1C-4F82-8FE3-F8DFC17A1CE8}">
      <dgm:prSet/>
      <dgm:spPr/>
      <dgm:t>
        <a:bodyPr/>
        <a:lstStyle/>
        <a:p>
          <a:endParaRPr lang="en-AU"/>
        </a:p>
      </dgm:t>
    </dgm:pt>
    <dgm:pt modelId="{4A3DDEB3-F41B-40A2-A0C6-517370C6AC32}" type="sibTrans" cxnId="{54763CFB-1A1C-4F82-8FE3-F8DFC17A1CE8}">
      <dgm:prSet/>
      <dgm:spPr/>
      <dgm:t>
        <a:bodyPr/>
        <a:lstStyle/>
        <a:p>
          <a:endParaRPr lang="en-AU"/>
        </a:p>
      </dgm:t>
    </dgm:pt>
    <dgm:pt modelId="{7121AC17-16CA-40B4-82EC-63F2C429195A}">
      <dgm:prSet phldrT="[Text]"/>
      <dgm:spPr/>
      <dgm:t>
        <a:bodyPr/>
        <a:lstStyle/>
        <a:p>
          <a:r>
            <a:rPr lang="en-US" b="1" dirty="0"/>
            <a:t>Feelings</a:t>
          </a:r>
          <a:endParaRPr lang="en-AU" b="1" dirty="0"/>
        </a:p>
      </dgm:t>
    </dgm:pt>
    <dgm:pt modelId="{30DAEC93-275A-427E-9FBF-8C6E6BF54CC9}" type="parTrans" cxnId="{0411FA6A-5BA4-4103-8B83-505690FF9826}">
      <dgm:prSet/>
      <dgm:spPr/>
      <dgm:t>
        <a:bodyPr/>
        <a:lstStyle/>
        <a:p>
          <a:endParaRPr lang="en-AU"/>
        </a:p>
      </dgm:t>
    </dgm:pt>
    <dgm:pt modelId="{D5AF14D3-2BB6-4EE2-9BFC-572AE5111798}" type="sibTrans" cxnId="{0411FA6A-5BA4-4103-8B83-505690FF9826}">
      <dgm:prSet/>
      <dgm:spPr/>
      <dgm:t>
        <a:bodyPr/>
        <a:lstStyle/>
        <a:p>
          <a:endParaRPr lang="en-AU"/>
        </a:p>
      </dgm:t>
    </dgm:pt>
    <dgm:pt modelId="{11421B15-89D5-44FA-9FC0-BFA4A0790F29}">
      <dgm:prSet phldrT="[Text]"/>
      <dgm:spPr/>
      <dgm:t>
        <a:bodyPr/>
        <a:lstStyle/>
        <a:p>
          <a:r>
            <a:rPr lang="en-US" b="1" dirty="0"/>
            <a:t>Reaction</a:t>
          </a:r>
        </a:p>
        <a:p>
          <a:r>
            <a:rPr lang="en-US" b="1" dirty="0"/>
            <a:t>Response</a:t>
          </a:r>
          <a:endParaRPr lang="en-AU" b="1" dirty="0"/>
        </a:p>
      </dgm:t>
    </dgm:pt>
    <dgm:pt modelId="{C58812F9-4570-4F82-8CB5-599CE6733D71}" type="parTrans" cxnId="{DBC01E23-D30C-4A7D-964A-BD7696185E8C}">
      <dgm:prSet/>
      <dgm:spPr/>
      <dgm:t>
        <a:bodyPr/>
        <a:lstStyle/>
        <a:p>
          <a:endParaRPr lang="en-AU"/>
        </a:p>
      </dgm:t>
    </dgm:pt>
    <dgm:pt modelId="{9D4DB9EF-B471-4EED-9614-FEE6E0683231}" type="sibTrans" cxnId="{DBC01E23-D30C-4A7D-964A-BD7696185E8C}">
      <dgm:prSet/>
      <dgm:spPr/>
      <dgm:t>
        <a:bodyPr/>
        <a:lstStyle/>
        <a:p>
          <a:endParaRPr lang="en-AU"/>
        </a:p>
      </dgm:t>
    </dgm:pt>
    <dgm:pt modelId="{64373EB0-66E3-46C8-90DC-30E9AE924C41}" type="pres">
      <dgm:prSet presAssocID="{1B794F64-A8D0-417E-9C59-CAF13A5E70A3}" presName="Name0" presStyleCnt="0">
        <dgm:presLayoutVars>
          <dgm:chMax val="7"/>
          <dgm:chPref val="7"/>
          <dgm:dir/>
          <dgm:animLvl val="lvl"/>
        </dgm:presLayoutVars>
      </dgm:prSet>
      <dgm:spPr/>
    </dgm:pt>
    <dgm:pt modelId="{E0CFED7B-E42B-46E3-8664-4F5E7D63DA3E}" type="pres">
      <dgm:prSet presAssocID="{20BF12DF-BDC1-4AE0-B667-EF7A107AD61B}" presName="Accent1" presStyleCnt="0"/>
      <dgm:spPr/>
    </dgm:pt>
    <dgm:pt modelId="{6D6FEF07-3759-4F83-AB0A-AC8D87DD536F}" type="pres">
      <dgm:prSet presAssocID="{20BF12DF-BDC1-4AE0-B667-EF7A107AD61B}" presName="Accent" presStyleLbl="node1" presStyleIdx="0" presStyleCnt="3"/>
      <dgm:spPr/>
    </dgm:pt>
    <dgm:pt modelId="{7E46FC01-C5AB-4BA5-B34B-9B081FDB91DE}" type="pres">
      <dgm:prSet presAssocID="{20BF12DF-BDC1-4AE0-B667-EF7A107AD61B}" presName="Parent1" presStyleLbl="revTx" presStyleIdx="0" presStyleCnt="3">
        <dgm:presLayoutVars>
          <dgm:chMax val="1"/>
          <dgm:chPref val="1"/>
          <dgm:bulletEnabled val="1"/>
        </dgm:presLayoutVars>
      </dgm:prSet>
      <dgm:spPr/>
    </dgm:pt>
    <dgm:pt modelId="{16B3A577-918E-49BA-85D8-DE8D538D1DF0}" type="pres">
      <dgm:prSet presAssocID="{7121AC17-16CA-40B4-82EC-63F2C429195A}" presName="Accent2" presStyleCnt="0"/>
      <dgm:spPr/>
    </dgm:pt>
    <dgm:pt modelId="{3F0963C2-3849-4126-B62A-E8AD0FE0500A}" type="pres">
      <dgm:prSet presAssocID="{7121AC17-16CA-40B4-82EC-63F2C429195A}" presName="Accent" presStyleLbl="node1" presStyleIdx="1" presStyleCnt="3"/>
      <dgm:spPr/>
    </dgm:pt>
    <dgm:pt modelId="{3D6DBB0C-1B64-40F7-A97E-92DBE18F7738}" type="pres">
      <dgm:prSet presAssocID="{7121AC17-16CA-40B4-82EC-63F2C429195A}" presName="Parent2" presStyleLbl="revTx" presStyleIdx="1" presStyleCnt="3">
        <dgm:presLayoutVars>
          <dgm:chMax val="1"/>
          <dgm:chPref val="1"/>
          <dgm:bulletEnabled val="1"/>
        </dgm:presLayoutVars>
      </dgm:prSet>
      <dgm:spPr/>
    </dgm:pt>
    <dgm:pt modelId="{5E0A429E-9962-4363-A7AC-4F93E22ECC37}" type="pres">
      <dgm:prSet presAssocID="{11421B15-89D5-44FA-9FC0-BFA4A0790F29}" presName="Accent3" presStyleCnt="0"/>
      <dgm:spPr/>
    </dgm:pt>
    <dgm:pt modelId="{66580E05-C1B5-4ADA-9B10-42967C0AEBE1}" type="pres">
      <dgm:prSet presAssocID="{11421B15-89D5-44FA-9FC0-BFA4A0790F29}" presName="Accent" presStyleLbl="node1" presStyleIdx="2" presStyleCnt="3"/>
      <dgm:spPr/>
    </dgm:pt>
    <dgm:pt modelId="{2F8B8E92-43AD-48A6-AAB9-C3BE90700944}" type="pres">
      <dgm:prSet presAssocID="{11421B15-89D5-44FA-9FC0-BFA4A0790F29}" presName="Parent3" presStyleLbl="revTx" presStyleIdx="2" presStyleCnt="3">
        <dgm:presLayoutVars>
          <dgm:chMax val="1"/>
          <dgm:chPref val="1"/>
          <dgm:bulletEnabled val="1"/>
        </dgm:presLayoutVars>
      </dgm:prSet>
      <dgm:spPr/>
    </dgm:pt>
  </dgm:ptLst>
  <dgm:cxnLst>
    <dgm:cxn modelId="{FCD65122-B675-4425-A002-ED2EF3F74224}" type="presOf" srcId="{1B794F64-A8D0-417E-9C59-CAF13A5E70A3}" destId="{64373EB0-66E3-46C8-90DC-30E9AE924C41}" srcOrd="0" destOrd="0" presId="urn:microsoft.com/office/officeart/2009/layout/CircleArrowProcess"/>
    <dgm:cxn modelId="{DBC01E23-D30C-4A7D-964A-BD7696185E8C}" srcId="{1B794F64-A8D0-417E-9C59-CAF13A5E70A3}" destId="{11421B15-89D5-44FA-9FC0-BFA4A0790F29}" srcOrd="2" destOrd="0" parTransId="{C58812F9-4570-4F82-8CB5-599CE6733D71}" sibTransId="{9D4DB9EF-B471-4EED-9614-FEE6E0683231}"/>
    <dgm:cxn modelId="{0411FA6A-5BA4-4103-8B83-505690FF9826}" srcId="{1B794F64-A8D0-417E-9C59-CAF13A5E70A3}" destId="{7121AC17-16CA-40B4-82EC-63F2C429195A}" srcOrd="1" destOrd="0" parTransId="{30DAEC93-275A-427E-9FBF-8C6E6BF54CC9}" sibTransId="{D5AF14D3-2BB6-4EE2-9BFC-572AE5111798}"/>
    <dgm:cxn modelId="{C26D0881-9596-46D9-AF1B-3F76FB2333F0}" type="presOf" srcId="{11421B15-89D5-44FA-9FC0-BFA4A0790F29}" destId="{2F8B8E92-43AD-48A6-AAB9-C3BE90700944}" srcOrd="0" destOrd="0" presId="urn:microsoft.com/office/officeart/2009/layout/CircleArrowProcess"/>
    <dgm:cxn modelId="{1D1416B1-6D83-4268-ABAC-9A145361C3E2}" type="presOf" srcId="{7121AC17-16CA-40B4-82EC-63F2C429195A}" destId="{3D6DBB0C-1B64-40F7-A97E-92DBE18F7738}" srcOrd="0" destOrd="0" presId="urn:microsoft.com/office/officeart/2009/layout/CircleArrowProcess"/>
    <dgm:cxn modelId="{F2FF5DEE-E933-4B59-BB76-E4A465417087}" type="presOf" srcId="{20BF12DF-BDC1-4AE0-B667-EF7A107AD61B}" destId="{7E46FC01-C5AB-4BA5-B34B-9B081FDB91DE}" srcOrd="0" destOrd="0" presId="urn:microsoft.com/office/officeart/2009/layout/CircleArrowProcess"/>
    <dgm:cxn modelId="{54763CFB-1A1C-4F82-8FE3-F8DFC17A1CE8}" srcId="{1B794F64-A8D0-417E-9C59-CAF13A5E70A3}" destId="{20BF12DF-BDC1-4AE0-B667-EF7A107AD61B}" srcOrd="0" destOrd="0" parTransId="{B9623EE4-71CC-4D2B-885B-8B9E82623D48}" sibTransId="{4A3DDEB3-F41B-40A2-A0C6-517370C6AC32}"/>
    <dgm:cxn modelId="{4737E116-6ADD-4F31-BB41-F2AE31B6C340}" type="presParOf" srcId="{64373EB0-66E3-46C8-90DC-30E9AE924C41}" destId="{E0CFED7B-E42B-46E3-8664-4F5E7D63DA3E}" srcOrd="0" destOrd="0" presId="urn:microsoft.com/office/officeart/2009/layout/CircleArrowProcess"/>
    <dgm:cxn modelId="{8DA7FC01-2513-435B-8073-7E9A3CEB03FC}" type="presParOf" srcId="{E0CFED7B-E42B-46E3-8664-4F5E7D63DA3E}" destId="{6D6FEF07-3759-4F83-AB0A-AC8D87DD536F}" srcOrd="0" destOrd="0" presId="urn:microsoft.com/office/officeart/2009/layout/CircleArrowProcess"/>
    <dgm:cxn modelId="{42314BCE-A6C5-44B8-830E-0F0E43DCACAB}" type="presParOf" srcId="{64373EB0-66E3-46C8-90DC-30E9AE924C41}" destId="{7E46FC01-C5AB-4BA5-B34B-9B081FDB91DE}" srcOrd="1" destOrd="0" presId="urn:microsoft.com/office/officeart/2009/layout/CircleArrowProcess"/>
    <dgm:cxn modelId="{E225A2E0-AFFD-4BE1-8B49-C36BF9D0062B}" type="presParOf" srcId="{64373EB0-66E3-46C8-90DC-30E9AE924C41}" destId="{16B3A577-918E-49BA-85D8-DE8D538D1DF0}" srcOrd="2" destOrd="0" presId="urn:microsoft.com/office/officeart/2009/layout/CircleArrowProcess"/>
    <dgm:cxn modelId="{E308EF91-E654-423E-A65E-1FBFD9A5F60E}" type="presParOf" srcId="{16B3A577-918E-49BA-85D8-DE8D538D1DF0}" destId="{3F0963C2-3849-4126-B62A-E8AD0FE0500A}" srcOrd="0" destOrd="0" presId="urn:microsoft.com/office/officeart/2009/layout/CircleArrowProcess"/>
    <dgm:cxn modelId="{40C2E732-3A53-4064-990C-D94455D34590}" type="presParOf" srcId="{64373EB0-66E3-46C8-90DC-30E9AE924C41}" destId="{3D6DBB0C-1B64-40F7-A97E-92DBE18F7738}" srcOrd="3" destOrd="0" presId="urn:microsoft.com/office/officeart/2009/layout/CircleArrowProcess"/>
    <dgm:cxn modelId="{C78A95C7-47A3-4DA9-831D-EC642812DB2C}" type="presParOf" srcId="{64373EB0-66E3-46C8-90DC-30E9AE924C41}" destId="{5E0A429E-9962-4363-A7AC-4F93E22ECC37}" srcOrd="4" destOrd="0" presId="urn:microsoft.com/office/officeart/2009/layout/CircleArrowProcess"/>
    <dgm:cxn modelId="{CC3697B2-EEC8-4132-9628-27E1EAC021CF}" type="presParOf" srcId="{5E0A429E-9962-4363-A7AC-4F93E22ECC37}" destId="{66580E05-C1B5-4ADA-9B10-42967C0AEBE1}" srcOrd="0" destOrd="0" presId="urn:microsoft.com/office/officeart/2009/layout/CircleArrowProcess"/>
    <dgm:cxn modelId="{B1FEDE83-CC2F-438E-B243-A7860D344720}" type="presParOf" srcId="{64373EB0-66E3-46C8-90DC-30E9AE924C41}" destId="{2F8B8E92-43AD-48A6-AAB9-C3BE90700944}" srcOrd="5" destOrd="0" presId="urn:microsoft.com/office/officeart/2009/layout/Circle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210B6B9-1B9B-4C1D-8919-E9B2425F7113}" type="doc">
      <dgm:prSet loTypeId="urn:microsoft.com/office/officeart/2009/3/layout/DescendingProcess" loCatId="process" qsTypeId="urn:microsoft.com/office/officeart/2005/8/quickstyle/3d2" qsCatId="3D" csTypeId="urn:microsoft.com/office/officeart/2005/8/colors/colorful3" csCatId="colorful" phldr="1"/>
      <dgm:spPr/>
      <dgm:t>
        <a:bodyPr/>
        <a:lstStyle/>
        <a:p>
          <a:endParaRPr lang="en-AU"/>
        </a:p>
      </dgm:t>
    </dgm:pt>
    <dgm:pt modelId="{33F27D07-8B0D-46B8-A30F-6E2BFF966DFB}">
      <dgm:prSet phldrT="[Text]"/>
      <dgm:spPr/>
      <dgm:t>
        <a:bodyPr/>
        <a:lstStyle/>
        <a:p>
          <a:r>
            <a:rPr lang="en-US" b="1" dirty="0"/>
            <a:t>Changing thoughts and beliefs (mindset)</a:t>
          </a:r>
          <a:endParaRPr lang="en-AU" b="1" dirty="0"/>
        </a:p>
      </dgm:t>
    </dgm:pt>
    <dgm:pt modelId="{F39F5C94-B58D-408B-97D5-E14C33AC79E1}" type="parTrans" cxnId="{E6A92FC0-A2C8-4FD0-BBC4-85003C62BCD7}">
      <dgm:prSet/>
      <dgm:spPr/>
      <dgm:t>
        <a:bodyPr/>
        <a:lstStyle/>
        <a:p>
          <a:endParaRPr lang="en-AU"/>
        </a:p>
      </dgm:t>
    </dgm:pt>
    <dgm:pt modelId="{98C30D95-EA5E-4E13-A4CD-E56E0A524451}" type="sibTrans" cxnId="{E6A92FC0-A2C8-4FD0-BBC4-85003C62BCD7}">
      <dgm:prSet/>
      <dgm:spPr/>
      <dgm:t>
        <a:bodyPr/>
        <a:lstStyle/>
        <a:p>
          <a:endParaRPr lang="en-AU"/>
        </a:p>
      </dgm:t>
    </dgm:pt>
    <dgm:pt modelId="{2CD532EF-E393-473F-BFF1-C6253A7CD458}">
      <dgm:prSet phldrT="[Text]"/>
      <dgm:spPr/>
      <dgm:t>
        <a:bodyPr/>
        <a:lstStyle/>
        <a:p>
          <a:r>
            <a:rPr lang="en-US" b="1" dirty="0"/>
            <a:t>Reduce negative feelings</a:t>
          </a:r>
          <a:endParaRPr lang="en-AU" b="1" dirty="0"/>
        </a:p>
      </dgm:t>
    </dgm:pt>
    <dgm:pt modelId="{22D14C1C-0B91-404E-9A66-EDD4D5D12036}" type="parTrans" cxnId="{0F461956-33A4-4A28-B7C8-FA2F82D2E6FB}">
      <dgm:prSet/>
      <dgm:spPr/>
      <dgm:t>
        <a:bodyPr/>
        <a:lstStyle/>
        <a:p>
          <a:endParaRPr lang="en-AU"/>
        </a:p>
      </dgm:t>
    </dgm:pt>
    <dgm:pt modelId="{36F15FF6-1E67-41F2-AC76-C16169C6C038}" type="sibTrans" cxnId="{0F461956-33A4-4A28-B7C8-FA2F82D2E6FB}">
      <dgm:prSet/>
      <dgm:spPr/>
      <dgm:t>
        <a:bodyPr/>
        <a:lstStyle/>
        <a:p>
          <a:endParaRPr lang="en-AU"/>
        </a:p>
      </dgm:t>
    </dgm:pt>
    <dgm:pt modelId="{18545196-C833-42D2-A447-E0271D12D8AA}">
      <dgm:prSet phldrT="[Text]"/>
      <dgm:spPr/>
      <dgm:t>
        <a:bodyPr/>
        <a:lstStyle/>
        <a:p>
          <a:r>
            <a:rPr lang="en-US" b="1" dirty="0"/>
            <a:t>Leading to positive reaction/response</a:t>
          </a:r>
          <a:endParaRPr lang="en-AU" b="1" dirty="0"/>
        </a:p>
      </dgm:t>
    </dgm:pt>
    <dgm:pt modelId="{3CC56B23-7BB5-48D3-83A0-E0BF37973629}" type="parTrans" cxnId="{F8FDDCFF-0405-4156-86CD-6E0E83EC59BD}">
      <dgm:prSet/>
      <dgm:spPr/>
      <dgm:t>
        <a:bodyPr/>
        <a:lstStyle/>
        <a:p>
          <a:endParaRPr lang="en-AU"/>
        </a:p>
      </dgm:t>
    </dgm:pt>
    <dgm:pt modelId="{3690D5C7-29EE-4485-93DC-F6C46BB2EF3C}" type="sibTrans" cxnId="{F8FDDCFF-0405-4156-86CD-6E0E83EC59BD}">
      <dgm:prSet/>
      <dgm:spPr/>
      <dgm:t>
        <a:bodyPr/>
        <a:lstStyle/>
        <a:p>
          <a:endParaRPr lang="en-AU"/>
        </a:p>
      </dgm:t>
    </dgm:pt>
    <dgm:pt modelId="{FA13D9AC-EC51-4812-A2BD-BEAB3DC18507}" type="pres">
      <dgm:prSet presAssocID="{A210B6B9-1B9B-4C1D-8919-E9B2425F7113}" presName="Name0" presStyleCnt="0">
        <dgm:presLayoutVars>
          <dgm:chMax val="7"/>
          <dgm:chPref val="5"/>
        </dgm:presLayoutVars>
      </dgm:prSet>
      <dgm:spPr/>
    </dgm:pt>
    <dgm:pt modelId="{763FEFEC-A43C-43E4-8B22-05EBD98D53E9}" type="pres">
      <dgm:prSet presAssocID="{A210B6B9-1B9B-4C1D-8919-E9B2425F7113}" presName="arrowNode" presStyleLbl="node1" presStyleIdx="0" presStyleCnt="1"/>
      <dgm:spPr/>
    </dgm:pt>
    <dgm:pt modelId="{1C76BFBF-444A-481C-90DC-538269D52434}" type="pres">
      <dgm:prSet presAssocID="{33F27D07-8B0D-46B8-A30F-6E2BFF966DFB}" presName="txNode1" presStyleLbl="revTx" presStyleIdx="0" presStyleCnt="3" custScaleX="270845">
        <dgm:presLayoutVars>
          <dgm:bulletEnabled val="1"/>
        </dgm:presLayoutVars>
      </dgm:prSet>
      <dgm:spPr/>
    </dgm:pt>
    <dgm:pt modelId="{2F9752C7-49C0-4EC8-8737-4892594CD0F3}" type="pres">
      <dgm:prSet presAssocID="{2CD532EF-E393-473F-BFF1-C6253A7CD458}" presName="txNode2" presStyleLbl="revTx" presStyleIdx="1" presStyleCnt="3" custScaleX="184115" custLinFactX="-35681" custLinFactNeighborX="-100000" custLinFactNeighborY="30799">
        <dgm:presLayoutVars>
          <dgm:bulletEnabled val="1"/>
        </dgm:presLayoutVars>
      </dgm:prSet>
      <dgm:spPr/>
    </dgm:pt>
    <dgm:pt modelId="{D8DA6933-1B99-4A4C-BD7D-32AEBAA08F7B}" type="pres">
      <dgm:prSet presAssocID="{36F15FF6-1E67-41F2-AC76-C16169C6C038}" presName="dotNode2" presStyleCnt="0"/>
      <dgm:spPr/>
    </dgm:pt>
    <dgm:pt modelId="{EE5F976E-BAE3-401D-B360-EC45823F940F}" type="pres">
      <dgm:prSet presAssocID="{36F15FF6-1E67-41F2-AC76-C16169C6C038}" presName="dotRepeatNode" presStyleLbl="fgShp" presStyleIdx="0" presStyleCnt="1"/>
      <dgm:spPr/>
    </dgm:pt>
    <dgm:pt modelId="{62719BD7-4AFF-4D35-8802-DA192AF0F84D}" type="pres">
      <dgm:prSet presAssocID="{18545196-C833-42D2-A447-E0271D12D8AA}" presName="txNode3" presStyleLbl="revTx" presStyleIdx="2" presStyleCnt="3" custScaleX="224338">
        <dgm:presLayoutVars>
          <dgm:bulletEnabled val="1"/>
        </dgm:presLayoutVars>
      </dgm:prSet>
      <dgm:spPr/>
    </dgm:pt>
  </dgm:ptLst>
  <dgm:cxnLst>
    <dgm:cxn modelId="{48FB040E-8594-4467-A242-45B5687ED417}" type="presOf" srcId="{18545196-C833-42D2-A447-E0271D12D8AA}" destId="{62719BD7-4AFF-4D35-8802-DA192AF0F84D}" srcOrd="0" destOrd="0" presId="urn:microsoft.com/office/officeart/2009/3/layout/DescendingProcess"/>
    <dgm:cxn modelId="{6A8E7932-DAF0-47D7-B1F6-9148D8EA0126}" type="presOf" srcId="{36F15FF6-1E67-41F2-AC76-C16169C6C038}" destId="{EE5F976E-BAE3-401D-B360-EC45823F940F}" srcOrd="0" destOrd="0" presId="urn:microsoft.com/office/officeart/2009/3/layout/DescendingProcess"/>
    <dgm:cxn modelId="{C529C73B-FBC2-4F2B-BD8A-F1C142C1F2EA}" type="presOf" srcId="{33F27D07-8B0D-46B8-A30F-6E2BFF966DFB}" destId="{1C76BFBF-444A-481C-90DC-538269D52434}" srcOrd="0" destOrd="0" presId="urn:microsoft.com/office/officeart/2009/3/layout/DescendingProcess"/>
    <dgm:cxn modelId="{6C86034C-32A4-4BD1-A9F8-B702CD34EAA1}" type="presOf" srcId="{2CD532EF-E393-473F-BFF1-C6253A7CD458}" destId="{2F9752C7-49C0-4EC8-8737-4892594CD0F3}" srcOrd="0" destOrd="0" presId="urn:microsoft.com/office/officeart/2009/3/layout/DescendingProcess"/>
    <dgm:cxn modelId="{0F461956-33A4-4A28-B7C8-FA2F82D2E6FB}" srcId="{A210B6B9-1B9B-4C1D-8919-E9B2425F7113}" destId="{2CD532EF-E393-473F-BFF1-C6253A7CD458}" srcOrd="1" destOrd="0" parTransId="{22D14C1C-0B91-404E-9A66-EDD4D5D12036}" sibTransId="{36F15FF6-1E67-41F2-AC76-C16169C6C038}"/>
    <dgm:cxn modelId="{7399BBB5-7325-488E-B9A2-35DB56FA97BE}" type="presOf" srcId="{A210B6B9-1B9B-4C1D-8919-E9B2425F7113}" destId="{FA13D9AC-EC51-4812-A2BD-BEAB3DC18507}" srcOrd="0" destOrd="0" presId="urn:microsoft.com/office/officeart/2009/3/layout/DescendingProcess"/>
    <dgm:cxn modelId="{E6A92FC0-A2C8-4FD0-BBC4-85003C62BCD7}" srcId="{A210B6B9-1B9B-4C1D-8919-E9B2425F7113}" destId="{33F27D07-8B0D-46B8-A30F-6E2BFF966DFB}" srcOrd="0" destOrd="0" parTransId="{F39F5C94-B58D-408B-97D5-E14C33AC79E1}" sibTransId="{98C30D95-EA5E-4E13-A4CD-E56E0A524451}"/>
    <dgm:cxn modelId="{F8FDDCFF-0405-4156-86CD-6E0E83EC59BD}" srcId="{A210B6B9-1B9B-4C1D-8919-E9B2425F7113}" destId="{18545196-C833-42D2-A447-E0271D12D8AA}" srcOrd="2" destOrd="0" parTransId="{3CC56B23-7BB5-48D3-83A0-E0BF37973629}" sibTransId="{3690D5C7-29EE-4485-93DC-F6C46BB2EF3C}"/>
    <dgm:cxn modelId="{FD9959EF-A7A5-4067-B796-EF4C8AAC7FA7}" type="presParOf" srcId="{FA13D9AC-EC51-4812-A2BD-BEAB3DC18507}" destId="{763FEFEC-A43C-43E4-8B22-05EBD98D53E9}" srcOrd="0" destOrd="0" presId="urn:microsoft.com/office/officeart/2009/3/layout/DescendingProcess"/>
    <dgm:cxn modelId="{899E38EB-D99D-4120-A674-04986959D27B}" type="presParOf" srcId="{FA13D9AC-EC51-4812-A2BD-BEAB3DC18507}" destId="{1C76BFBF-444A-481C-90DC-538269D52434}" srcOrd="1" destOrd="0" presId="urn:microsoft.com/office/officeart/2009/3/layout/DescendingProcess"/>
    <dgm:cxn modelId="{25EE6D30-E9A4-43B4-BD46-AC2F5F23E38E}" type="presParOf" srcId="{FA13D9AC-EC51-4812-A2BD-BEAB3DC18507}" destId="{2F9752C7-49C0-4EC8-8737-4892594CD0F3}" srcOrd="2" destOrd="0" presId="urn:microsoft.com/office/officeart/2009/3/layout/DescendingProcess"/>
    <dgm:cxn modelId="{506D9C76-4FCD-4E5B-89F0-E95CB2AD1015}" type="presParOf" srcId="{FA13D9AC-EC51-4812-A2BD-BEAB3DC18507}" destId="{D8DA6933-1B99-4A4C-BD7D-32AEBAA08F7B}" srcOrd="3" destOrd="0" presId="urn:microsoft.com/office/officeart/2009/3/layout/DescendingProcess"/>
    <dgm:cxn modelId="{F5C4CC08-99D7-4D5C-B2F0-78057E78B99C}" type="presParOf" srcId="{D8DA6933-1B99-4A4C-BD7D-32AEBAA08F7B}" destId="{EE5F976E-BAE3-401D-B360-EC45823F940F}" srcOrd="0" destOrd="0" presId="urn:microsoft.com/office/officeart/2009/3/layout/DescendingProcess"/>
    <dgm:cxn modelId="{27B23C02-2BB6-4D5A-975C-A3E74DE7F77C}" type="presParOf" srcId="{FA13D9AC-EC51-4812-A2BD-BEAB3DC18507}" destId="{62719BD7-4AFF-4D35-8802-DA192AF0F84D}" srcOrd="4" destOrd="0" presId="urn:microsoft.com/office/officeart/2009/3/layout/Descending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B7AE0E-6B6D-410F-88AC-DF2117F5E120}">
      <dsp:nvSpPr>
        <dsp:cNvPr id="0" name=""/>
        <dsp:cNvSpPr/>
      </dsp:nvSpPr>
      <dsp:spPr>
        <a:xfrm>
          <a:off x="0" y="0"/>
          <a:ext cx="4239364" cy="1677875"/>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b="1" kern="1200" dirty="0">
              <a:latin typeface="Avenir Next LT Pro (Body)"/>
            </a:rPr>
            <a:t>Disinhibited Behaviours</a:t>
          </a:r>
          <a:endParaRPr lang="en-AU" sz="3000" b="1" kern="1200" dirty="0">
            <a:latin typeface="Avenir Next LT Pro (Body)"/>
          </a:endParaRPr>
        </a:p>
      </dsp:txBody>
      <dsp:txXfrm>
        <a:off x="49143" y="49143"/>
        <a:ext cx="2505149" cy="1579589"/>
      </dsp:txXfrm>
    </dsp:sp>
    <dsp:sp modelId="{250FA911-8ED2-4A0E-B141-4CED604D6F97}">
      <dsp:nvSpPr>
        <dsp:cNvPr id="0" name=""/>
        <dsp:cNvSpPr/>
      </dsp:nvSpPr>
      <dsp:spPr>
        <a:xfrm>
          <a:off x="748123" y="2050737"/>
          <a:ext cx="4239364" cy="1677875"/>
        </a:xfrm>
        <a:prstGeom prst="roundRect">
          <a:avLst>
            <a:gd name="adj" fmla="val 10000"/>
          </a:avLst>
        </a:prstGeom>
        <a:gradFill rotWithShape="0">
          <a:gsLst>
            <a:gs pos="0">
              <a:schemeClr val="accent3">
                <a:hueOff val="-1500978"/>
                <a:satOff val="6408"/>
                <a:lumOff val="393"/>
                <a:alphaOff val="0"/>
                <a:satMod val="103000"/>
                <a:lumMod val="102000"/>
                <a:tint val="94000"/>
              </a:schemeClr>
            </a:gs>
            <a:gs pos="50000">
              <a:schemeClr val="accent3">
                <a:hueOff val="-1500978"/>
                <a:satOff val="6408"/>
                <a:lumOff val="393"/>
                <a:alphaOff val="0"/>
                <a:satMod val="110000"/>
                <a:lumMod val="100000"/>
                <a:shade val="100000"/>
              </a:schemeClr>
            </a:gs>
            <a:gs pos="100000">
              <a:schemeClr val="accent3">
                <a:hueOff val="-1500978"/>
                <a:satOff val="6408"/>
                <a:lumOff val="393"/>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b="1" kern="1200" dirty="0">
              <a:latin typeface="Avenir Next LT Pro (Body)"/>
            </a:rPr>
            <a:t>Enormous Stress </a:t>
          </a:r>
          <a:r>
            <a:rPr lang="en-US" sz="1300" i="1" kern="1200" dirty="0">
              <a:latin typeface="Avenir Next LT Pro (Body)"/>
            </a:rPr>
            <a:t>(distress, embarrassment, annoyance &amp; frustration)</a:t>
          </a:r>
          <a:endParaRPr lang="en-AU" sz="1300" i="1" kern="1200" dirty="0">
            <a:latin typeface="Avenir Next LT Pro (Body)"/>
          </a:endParaRPr>
        </a:p>
      </dsp:txBody>
      <dsp:txXfrm>
        <a:off x="797266" y="2099880"/>
        <a:ext cx="2302336" cy="1579589"/>
      </dsp:txXfrm>
    </dsp:sp>
    <dsp:sp modelId="{DCD945DD-0EAB-4A6C-AC7F-4F5C83FD6E17}">
      <dsp:nvSpPr>
        <dsp:cNvPr id="0" name=""/>
        <dsp:cNvSpPr/>
      </dsp:nvSpPr>
      <dsp:spPr>
        <a:xfrm>
          <a:off x="3148745" y="1318996"/>
          <a:ext cx="1090619" cy="1090619"/>
        </a:xfrm>
        <a:prstGeom prst="downArrow">
          <a:avLst>
            <a:gd name="adj1" fmla="val 55000"/>
            <a:gd name="adj2" fmla="val 45000"/>
          </a:avLst>
        </a:prstGeom>
        <a:solidFill>
          <a:schemeClr val="accent3">
            <a:tint val="40000"/>
            <a:alpha val="90000"/>
            <a:hueOff val="0"/>
            <a:satOff val="0"/>
            <a:lumOff val="0"/>
            <a:alphaOff val="0"/>
          </a:schemeClr>
        </a:solidFill>
        <a:ln w="6350" cap="flat" cmpd="sng" algn="ctr">
          <a:solidFill>
            <a:schemeClr val="accent3">
              <a:tint val="40000"/>
              <a:alpha val="9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AU" sz="3600" kern="1200"/>
        </a:p>
      </dsp:txBody>
      <dsp:txXfrm>
        <a:off x="3394134" y="1318996"/>
        <a:ext cx="599841" cy="8206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6FEF07-3759-4F83-AB0A-AC8D87DD536F}">
      <dsp:nvSpPr>
        <dsp:cNvPr id="0" name=""/>
        <dsp:cNvSpPr/>
      </dsp:nvSpPr>
      <dsp:spPr>
        <a:xfrm>
          <a:off x="4887291" y="0"/>
          <a:ext cx="2584469" cy="2584862"/>
        </a:xfrm>
        <a:prstGeom prst="circularArrow">
          <a:avLst>
            <a:gd name="adj1" fmla="val 10980"/>
            <a:gd name="adj2" fmla="val 1142322"/>
            <a:gd name="adj3" fmla="val 4500000"/>
            <a:gd name="adj4" fmla="val 10800000"/>
            <a:gd name="adj5" fmla="val 125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7E46FC01-C5AB-4BA5-B34B-9B081FDB91DE}">
      <dsp:nvSpPr>
        <dsp:cNvPr id="0" name=""/>
        <dsp:cNvSpPr/>
      </dsp:nvSpPr>
      <dsp:spPr>
        <a:xfrm>
          <a:off x="5458544" y="933213"/>
          <a:ext cx="1436139" cy="7178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t>Thoughts</a:t>
          </a:r>
        </a:p>
        <a:p>
          <a:pPr marL="0" lvl="0" indent="0" algn="ctr" defTabSz="889000">
            <a:lnSpc>
              <a:spcPct val="90000"/>
            </a:lnSpc>
            <a:spcBef>
              <a:spcPct val="0"/>
            </a:spcBef>
            <a:spcAft>
              <a:spcPct val="35000"/>
            </a:spcAft>
            <a:buNone/>
          </a:pPr>
          <a:r>
            <a:rPr lang="en-US" sz="2000" kern="1200" dirty="0"/>
            <a:t>(automatic)</a:t>
          </a:r>
          <a:endParaRPr lang="en-AU" sz="2000" kern="1200" dirty="0"/>
        </a:p>
      </dsp:txBody>
      <dsp:txXfrm>
        <a:off x="5458544" y="933213"/>
        <a:ext cx="1436139" cy="717898"/>
      </dsp:txXfrm>
    </dsp:sp>
    <dsp:sp modelId="{3F0963C2-3849-4126-B62A-E8AD0FE0500A}">
      <dsp:nvSpPr>
        <dsp:cNvPr id="0" name=""/>
        <dsp:cNvSpPr/>
      </dsp:nvSpPr>
      <dsp:spPr>
        <a:xfrm>
          <a:off x="4169464" y="1485195"/>
          <a:ext cx="2584469" cy="2584862"/>
        </a:xfrm>
        <a:prstGeom prst="leftCircularArrow">
          <a:avLst>
            <a:gd name="adj1" fmla="val 10980"/>
            <a:gd name="adj2" fmla="val 1142322"/>
            <a:gd name="adj3" fmla="val 6300000"/>
            <a:gd name="adj4" fmla="val 18900000"/>
            <a:gd name="adj5" fmla="val 125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3D6DBB0C-1B64-40F7-A97E-92DBE18F7738}">
      <dsp:nvSpPr>
        <dsp:cNvPr id="0" name=""/>
        <dsp:cNvSpPr/>
      </dsp:nvSpPr>
      <dsp:spPr>
        <a:xfrm>
          <a:off x="4743629" y="2427000"/>
          <a:ext cx="1436139" cy="7178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t>Feelings</a:t>
          </a:r>
          <a:endParaRPr lang="en-AU" sz="2000" b="1" kern="1200" dirty="0"/>
        </a:p>
      </dsp:txBody>
      <dsp:txXfrm>
        <a:off x="4743629" y="2427000"/>
        <a:ext cx="1436139" cy="717898"/>
      </dsp:txXfrm>
    </dsp:sp>
    <dsp:sp modelId="{66580E05-C1B5-4ADA-9B10-42967C0AEBE1}">
      <dsp:nvSpPr>
        <dsp:cNvPr id="0" name=""/>
        <dsp:cNvSpPr/>
      </dsp:nvSpPr>
      <dsp:spPr>
        <a:xfrm>
          <a:off x="5071238" y="3148120"/>
          <a:ext cx="2220459" cy="2221349"/>
        </a:xfrm>
        <a:prstGeom prst="blockArc">
          <a:avLst>
            <a:gd name="adj1" fmla="val 13500000"/>
            <a:gd name="adj2" fmla="val 10800000"/>
            <a:gd name="adj3" fmla="val 1274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2F8B8E92-43AD-48A6-AAB9-C3BE90700944}">
      <dsp:nvSpPr>
        <dsp:cNvPr id="0" name=""/>
        <dsp:cNvSpPr/>
      </dsp:nvSpPr>
      <dsp:spPr>
        <a:xfrm>
          <a:off x="5461942" y="3922934"/>
          <a:ext cx="1436139" cy="7178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t>Reaction</a:t>
          </a:r>
        </a:p>
        <a:p>
          <a:pPr marL="0" lvl="0" indent="0" algn="ctr" defTabSz="889000">
            <a:lnSpc>
              <a:spcPct val="90000"/>
            </a:lnSpc>
            <a:spcBef>
              <a:spcPct val="0"/>
            </a:spcBef>
            <a:spcAft>
              <a:spcPct val="35000"/>
            </a:spcAft>
            <a:buNone/>
          </a:pPr>
          <a:r>
            <a:rPr lang="en-US" sz="2000" b="1" kern="1200" dirty="0"/>
            <a:t>Response</a:t>
          </a:r>
          <a:endParaRPr lang="en-AU" sz="2000" b="1" kern="1200" dirty="0"/>
        </a:p>
      </dsp:txBody>
      <dsp:txXfrm>
        <a:off x="5461942" y="3922934"/>
        <a:ext cx="1436139" cy="71789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3FEFEC-A43C-43E4-8B22-05EBD98D53E9}">
      <dsp:nvSpPr>
        <dsp:cNvPr id="0" name=""/>
        <dsp:cNvSpPr/>
      </dsp:nvSpPr>
      <dsp:spPr>
        <a:xfrm rot="4396374">
          <a:off x="3128866" y="865882"/>
          <a:ext cx="3756332" cy="2619573"/>
        </a:xfrm>
        <a:prstGeom prst="swooshArrow">
          <a:avLst>
            <a:gd name="adj1" fmla="val 16310"/>
            <a:gd name="adj2" fmla="val 3137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EE5F976E-BAE3-401D-B360-EC45823F940F}">
      <dsp:nvSpPr>
        <dsp:cNvPr id="0" name=""/>
        <dsp:cNvSpPr/>
      </dsp:nvSpPr>
      <dsp:spPr>
        <a:xfrm>
          <a:off x="5118513" y="1689624"/>
          <a:ext cx="94859" cy="94859"/>
        </a:xfrm>
        <a:prstGeom prst="ellipse">
          <a:avLst/>
        </a:prstGeom>
        <a:solidFill>
          <a:schemeClr val="accent3">
            <a:tint val="40000"/>
            <a:hueOff val="0"/>
            <a:satOff val="0"/>
            <a:lumOff val="0"/>
            <a:alphaOff val="0"/>
          </a:schemeClr>
        </a:solid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1C76BFBF-444A-481C-90DC-538269D52434}">
      <dsp:nvSpPr>
        <dsp:cNvPr id="0" name=""/>
        <dsp:cNvSpPr/>
      </dsp:nvSpPr>
      <dsp:spPr>
        <a:xfrm>
          <a:off x="1364224" y="0"/>
          <a:ext cx="4796650" cy="6962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b" anchorCtr="0">
          <a:noAutofit/>
        </a:bodyPr>
        <a:lstStyle/>
        <a:p>
          <a:pPr marL="0" lvl="0" indent="0" algn="ctr" defTabSz="933450">
            <a:lnSpc>
              <a:spcPct val="90000"/>
            </a:lnSpc>
            <a:spcBef>
              <a:spcPct val="0"/>
            </a:spcBef>
            <a:spcAft>
              <a:spcPct val="35000"/>
            </a:spcAft>
            <a:buNone/>
          </a:pPr>
          <a:r>
            <a:rPr lang="en-US" sz="2100" b="1" kern="1200" dirty="0"/>
            <a:t>Changing thoughts and beliefs (mindset)</a:t>
          </a:r>
          <a:endParaRPr lang="en-AU" sz="2100" b="1" kern="1200" dirty="0"/>
        </a:p>
      </dsp:txBody>
      <dsp:txXfrm>
        <a:off x="1364224" y="0"/>
        <a:ext cx="4796650" cy="696214"/>
      </dsp:txXfrm>
    </dsp:sp>
    <dsp:sp modelId="{2F9752C7-49C0-4EC8-8737-4892594CD0F3}">
      <dsp:nvSpPr>
        <dsp:cNvPr id="0" name=""/>
        <dsp:cNvSpPr/>
      </dsp:nvSpPr>
      <dsp:spPr>
        <a:xfrm>
          <a:off x="1814219" y="1603374"/>
          <a:ext cx="3877549" cy="6962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l" defTabSz="933450">
            <a:lnSpc>
              <a:spcPct val="90000"/>
            </a:lnSpc>
            <a:spcBef>
              <a:spcPct val="0"/>
            </a:spcBef>
            <a:spcAft>
              <a:spcPct val="35000"/>
            </a:spcAft>
            <a:buNone/>
          </a:pPr>
          <a:r>
            <a:rPr lang="en-US" sz="2100" b="1" kern="1200" dirty="0"/>
            <a:t>Reduce negative feelings</a:t>
          </a:r>
          <a:endParaRPr lang="en-AU" sz="2100" b="1" kern="1200" dirty="0"/>
        </a:p>
      </dsp:txBody>
      <dsp:txXfrm>
        <a:off x="1814219" y="1603374"/>
        <a:ext cx="3877549" cy="696214"/>
      </dsp:txXfrm>
    </dsp:sp>
    <dsp:sp modelId="{62719BD7-4AFF-4D35-8802-DA192AF0F84D}">
      <dsp:nvSpPr>
        <dsp:cNvPr id="0" name=""/>
        <dsp:cNvSpPr/>
      </dsp:nvSpPr>
      <dsp:spPr>
        <a:xfrm>
          <a:off x="3782437" y="3655123"/>
          <a:ext cx="5368937" cy="6962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t" anchorCtr="0">
          <a:noAutofit/>
        </a:bodyPr>
        <a:lstStyle/>
        <a:p>
          <a:pPr marL="0" lvl="0" indent="0" algn="ctr" defTabSz="889000">
            <a:lnSpc>
              <a:spcPct val="90000"/>
            </a:lnSpc>
            <a:spcBef>
              <a:spcPct val="0"/>
            </a:spcBef>
            <a:spcAft>
              <a:spcPct val="35000"/>
            </a:spcAft>
            <a:buNone/>
          </a:pPr>
          <a:r>
            <a:rPr lang="en-US" sz="2000" b="1" kern="1200" dirty="0"/>
            <a:t>Leading to positive reaction/response</a:t>
          </a:r>
          <a:endParaRPr lang="en-AU" sz="2000" b="1" kern="1200" dirty="0"/>
        </a:p>
      </dsp:txBody>
      <dsp:txXfrm>
        <a:off x="3782437" y="3655123"/>
        <a:ext cx="5368937" cy="696214"/>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9/3/layout/DescendingProcess">
  <dgm:title val=""/>
  <dgm:desc val=""/>
  <dgm:catLst>
    <dgm:cat type="process" pri="23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clrData>
  <dgm:layoutNode name="Name0">
    <dgm:varLst>
      <dgm:chMax val="7"/>
      <dgm:chPref val="5"/>
    </dgm:varLst>
    <dgm:alg type="composite">
      <dgm:param type="ar" val="1.1"/>
    </dgm:alg>
    <dgm:shape xmlns:r="http://schemas.openxmlformats.org/officeDocument/2006/relationships" r:blip="">
      <dgm:adjLst/>
    </dgm:shape>
    <dgm:choose name="Name1">
      <dgm:if name="Name2" axis="ch" ptType="node" func="cnt" op="equ" val="1">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Lst>
      </dgm:if>
      <dgm:if name="Name3" axis="ch" ptType="node" func="cnt" op="equ" val="2">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
          <dgm:constr type="b" for="ch" forName="txNode2" refType="h"/>
          <dgm:constr type="r" for="ch" forName="txNode2" refType="w"/>
          <dgm:constr type="h" for="ch" forName="txNode2" refType="h" fact="0.16"/>
        </dgm:constrLst>
      </dgm:if>
      <dgm:if name="Name4" axis="ch" ptType="node" func="cnt" op="equ" val="3">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6"/>
          <dgm:constr type="ctrY" for="ch" forName="txNode2" refType="h" fact="0.3992"/>
          <dgm:constr type="r" for="ch" forName="txNode2" refType="w"/>
          <dgm:constr type="h" for="ch" forName="txNode2" refType="h" fact="0.16"/>
          <dgm:constr type="l" for="ch" forName="txNode3" refType="w" fact="0.5"/>
          <dgm:constr type="b" for="ch" forName="txNode3" refType="h"/>
          <dgm:constr type="r" for="ch" forName="txNode3" refType="w"/>
          <dgm:constr type="h" for="ch" forName="txNode3" refType="h" fact="0.16"/>
          <dgm:constr type="ctrX" for="ch" forName="dotNode2" refType="w" fact="0.4782"/>
          <dgm:constr type="ctrY" for="ch" forName="dotNode2" refType="h" fact="0.3992"/>
          <dgm:constr type="h" for="ch" forName="dotNode2" refType="h" fact="0.0218"/>
          <dgm:constr type="w" for="ch" forName="dotNode2" refType="h" refFor="ch" refForName="dotNode2"/>
        </dgm:constrLst>
      </dgm:if>
      <dgm:if name="Name5" axis="ch" ptType="node" func="cnt" op="equ" val="4">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9"/>
          <dgm:constr type="ctrY" for="ch" forName="txNode2" refType="h" fact="0.3153"/>
          <dgm:constr type="r" for="ch" forName="txNode2" refType="w"/>
          <dgm:constr type="h" for="ch" forName="txNode2" refType="h" fact="0.16"/>
          <dgm:constr type="l" for="ch" forName="txNode3" refType="w" fact="0"/>
          <dgm:constr type="ctrY" for="ch" forName="txNode3" refType="h" fact="0.5004"/>
          <dgm:constr type="r" for="ch" forName="txNode3" refType="w" fact="0.5"/>
          <dgm:constr type="h" for="ch" forName="txNode3" refType="h" fact="0.16"/>
          <dgm:constr type="l" for="ch" forName="txNode4" refType="w" fact="0.5"/>
          <dgm:constr type="b" for="ch" forName="txNode4" refType="h"/>
          <dgm:constr type="r" for="ch" forName="txNode4" refType="w"/>
          <dgm:constr type="h" for="ch" forName="txNode4" refType="h" fact="0.16"/>
          <dgm:constr type="ctrX" for="ch" forName="dotNode2" refType="w" fact="0.39"/>
          <dgm:constr type="ctrY" for="ch" forName="dotNode2" refType="h" fact="0.3153"/>
          <dgm:constr type="h" for="ch" forName="dotNode2" refType="h" fact="0.0218"/>
          <dgm:constr type="w" for="ch" forName="dotNode2" refType="h" refFor="ch" refForName="dotNode2"/>
          <dgm:constr type="ctrX" for="ch" forName="dotNode3" refType="w" fact="0.5626"/>
          <dgm:constr type="ctrY" for="ch" forName="dotNode3" refType="h" fact="0.5004"/>
          <dgm:constr type="h" for="ch" forName="dotNode3" refType="h" fact="0.0218"/>
          <dgm:constr type="w" for="ch" forName="dotNode3" refType="h" refFor="ch" refForName="dotNode3"/>
        </dgm:constrLst>
      </dgm:if>
      <dgm:if name="Name6" axis="ch" ptType="node" func="cnt" op="equ" val="5">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6"/>
          <dgm:constr type="ctrY" for="ch" forName="txNode2" refType="h" fact="0.2885"/>
          <dgm:constr type="r" for="ch" forName="txNode2" refType="w"/>
          <dgm:constr type="h" for="ch" forName="txNode2" refType="h" fact="0.16"/>
          <dgm:constr type="l" for="ch" forName="txNode3" refType="w" fact="0"/>
          <dgm:constr type="ctrY" for="ch" forName="txNode3" refType="h" fact="0.4089"/>
          <dgm:constr type="r" for="ch" forName="txNode3" refType="w" fact="0.43"/>
          <dgm:constr type="h" for="ch" forName="txNode3" refType="h" fact="0.16"/>
          <dgm:constr type="l" for="ch" forName="txNode4" refType="w" fact="0.67"/>
          <dgm:constr type="ctrY" for="ch" forName="txNode4" refType="h" fact="0.5497"/>
          <dgm:constr type="r" for="ch" forName="txNode4" refType="w"/>
          <dgm:constr type="h" for="ch" forName="txNode4" refType="h" fact="0.16"/>
          <dgm:constr type="l" for="ch" forName="txNode5" refType="w" fact="0.5"/>
          <dgm:constr type="b" for="ch" forName="txNode5" refType="h"/>
          <dgm:constr type="r" for="ch" forName="txNode5" refType="w"/>
          <dgm:constr type="h" for="ch" forName="txNode5" refType="h" fact="0.16"/>
          <dgm:constr type="ctrX" for="ch" forName="dotNode2" refType="w" fact="0.3565"/>
          <dgm:constr type="ctrY" for="ch" forName="dotNode2" refType="h" fact="0.2885"/>
          <dgm:constr type="h" for="ch" forName="dotNode2" refType="h" fact="0.0218"/>
          <dgm:constr type="w" for="ch" forName="dotNode2" refType="h" refFor="ch" refForName="dotNode2"/>
          <dgm:constr type="ctrX" for="ch" forName="dotNode3" refType="w" fact="0.4922"/>
          <dgm:constr type="ctrY" for="ch" forName="dotNode3" refType="h" fact="0.4089"/>
          <dgm:constr type="h" for="ch" forName="dotNode3" refType="h" fact="0.0218"/>
          <dgm:constr type="w" for="ch" forName="dotNode3" refType="h" refFor="ch" refForName="dotNode3"/>
          <dgm:constr type="ctrX" for="ch" forName="dotNode4" refType="w" fact="0.5939"/>
          <dgm:constr type="ctrY" for="ch" forName="dotNode4" refType="h" fact="0.5497"/>
          <dgm:constr type="h" for="ch" forName="dotNode4" refType="h" fact="0.0218"/>
          <dgm:constr type="w" for="ch" forName="dotNode4" refType="h" refFor="ch" refForName="dotNode4"/>
        </dgm:constrLst>
      </dgm:if>
      <dgm:if name="Name7" axis="ch" ptType="node" func="cnt" op="equ" val="6">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5"/>
          <dgm:constr type="ctrY" for="ch" forName="txNode2" refType="h" fact="0.2693"/>
          <dgm:constr type="r" for="ch" forName="txNode2" refType="w"/>
          <dgm:constr type="h" for="ch" forName="txNode2" refType="h" fact="0.16"/>
          <dgm:constr type="l" for="ch" forName="txNode3" refType="w" fact="0"/>
          <dgm:constr type="ctrY" for="ch" forName="txNode3" refType="h" fact="0.3638"/>
          <dgm:constr type="r" for="ch" forName="txNode3" refType="w" fact="0.37"/>
          <dgm:constr type="h" for="ch" forName="txNode3" refType="h" fact="0.16"/>
          <dgm:constr type="l" for="ch" forName="txNode4" refType="w" fact="0.63"/>
          <dgm:constr type="ctrY" for="ch" forName="txNode4" refType="h" fact="0.4744"/>
          <dgm:constr type="r" for="ch" forName="txNode4" refType="w"/>
          <dgm:constr type="h" for="ch" forName="txNode4" refType="h" fact="0.16"/>
          <dgm:constr type="l" for="ch" forName="txNode5" refType="w" fact="0"/>
          <dgm:constr type="ctrY" for="ch" forName="txNode5" refType="h" fact="0.5961"/>
          <dgm:constr type="r" for="ch" forName="txNode5" refType="w" fact="0.55"/>
          <dgm:constr type="h" for="ch" forName="txNode5" refType="h" fact="0.16"/>
          <dgm:constr type="l" for="ch" forName="txNode6" refType="w" fact="0.5"/>
          <dgm:constr type="b" for="ch" forName="txNode6" refType="h"/>
          <dgm:constr type="r" for="ch" forName="txNode6" refType="w"/>
          <dgm:constr type="h" for="ch" forName="txNode6"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419"/>
          <dgm:constr type="ctrY" for="ch" forName="dotNode3" refType="h" fact="0.3638"/>
          <dgm:constr type="h" for="ch" forName="dotNode3" refType="h" fact="0.0218"/>
          <dgm:constr type="w" for="ch" forName="dotNode3" refType="h" refFor="ch" refForName="dotNode3"/>
          <dgm:constr type="ctrX" for="ch" forName="dotNode4" refType="w" fact="0.5425"/>
          <dgm:constr type="ctrY" for="ch" forName="dotNode4" refType="h" fact="0.4744"/>
          <dgm:constr type="h" for="ch" forName="dotNode4" refType="h" fact="0.0218"/>
          <dgm:constr type="w" for="ch" forName="dotNode4" refType="h" refFor="ch" refForName="dotNode4"/>
          <dgm:constr type="ctrX" for="ch" forName="dotNode5" refType="w" fact="0.6153"/>
          <dgm:constr type="ctrY" for="ch" forName="dotNode5" refType="h" fact="0.5961"/>
          <dgm:constr type="h" for="ch" forName="dotNode5" refType="h" fact="0.0218"/>
          <dgm:constr type="w" for="ch" forName="dotNode5" refType="h" refFor="ch" refForName="dotNode5"/>
        </dgm:constrLst>
      </dgm:if>
      <dgm:else name="Name8">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4"/>
          <dgm:constr type="ctrY" for="ch" forName="txNode2" refType="h" fact="0.2693"/>
          <dgm:constr type="r" for="ch" forName="txNode2" refType="w"/>
          <dgm:constr type="h" for="ch" forName="txNode2" refType="h" fact="0.16"/>
          <dgm:constr type="l" for="ch" forName="txNode3" refType="w" fact="0"/>
          <dgm:constr type="ctrY" for="ch" forName="txNode3" refType="h" fact="0.3424"/>
          <dgm:constr type="r" for="ch" forName="txNode3" refType="w" fact="0.33"/>
          <dgm:constr type="h" for="ch" forName="txNode3" refType="h" fact="0.16"/>
          <dgm:constr type="l" for="ch" forName="txNode4" refType="w" fact="0.61"/>
          <dgm:constr type="ctrY" for="ch" forName="txNode4" refType="h" fact="0.4276"/>
          <dgm:constr type="r" for="ch" forName="txNode4" refType="w"/>
          <dgm:constr type="h" for="ch" forName="txNode4" refType="h" fact="0.16"/>
          <dgm:constr type="l" for="ch" forName="txNode5" refType="w" fact="0"/>
          <dgm:constr type="ctrY" for="ch" forName="txNode5" refType="h" fact="0.5218"/>
          <dgm:constr type="r" for="ch" forName="txNode5" refType="w" fact="0.5"/>
          <dgm:constr type="h" for="ch" forName="txNode5" refType="h" fact="0.16"/>
          <dgm:constr type="l" for="ch" forName="txNode6" refType="w" fact="0.71"/>
          <dgm:constr type="ctrY" for="ch" forName="txNode6" refType="h" fact="0.6179"/>
          <dgm:constr type="r" for="ch" forName="txNode6" refType="w"/>
          <dgm:constr type="h" for="ch" forName="txNode6" refType="h" fact="0.16"/>
          <dgm:constr type="l" for="ch" forName="txNode7" refType="w" fact="0.5"/>
          <dgm:constr type="b" for="ch" forName="txNode7" refType="h"/>
          <dgm:constr type="r" for="ch" forName="txNode7" refType="w"/>
          <dgm:constr type="h" for="ch" forName="txNode7"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25"/>
          <dgm:constr type="ctrY" for="ch" forName="dotNode3" refType="h" fact="0.3424"/>
          <dgm:constr type="h" for="ch" forName="dotNode3" refType="h" fact="0.0218"/>
          <dgm:constr type="w" for="ch" forName="dotNode3" refType="h" refFor="ch" refForName="dotNode3"/>
          <dgm:constr type="ctrX" for="ch" forName="dotNode4" refType="w" fact="0.505"/>
          <dgm:constr type="ctrY" for="ch" forName="dotNode4" refType="h" fact="0.4276"/>
          <dgm:constr type="h" for="ch" forName="dotNode4" refType="h" fact="0.0218"/>
          <dgm:constr type="w" for="ch" forName="dotNode4" refType="h" refFor="ch" refForName="dotNode4"/>
          <dgm:constr type="ctrX" for="ch" forName="dotNode5" refType="w" fact="0.5742"/>
          <dgm:constr type="ctrY" for="ch" forName="dotNode5" refType="h" fact="0.5218"/>
          <dgm:constr type="h" for="ch" forName="dotNode5" refType="h" fact="0.0218"/>
          <dgm:constr type="w" for="ch" forName="dotNode5" refType="h" refFor="ch" refForName="dotNode5"/>
          <dgm:constr type="ctrX" for="ch" forName="dotNode6" refType="w" fact="0.63"/>
          <dgm:constr type="ctrY" for="ch" forName="dotNode6" refType="h" fact="0.6179"/>
          <dgm:constr type="h" for="ch" forName="dotNode6" refType="h" fact="0.0218"/>
          <dgm:constr type="w" for="ch" forName="dotNode6" refType="h" refFor="ch" refForName="dotNode6"/>
        </dgm:constrLst>
      </dgm:else>
    </dgm:choose>
    <dgm:forEach name="Name9" axis="self" ptType="parTrans">
      <dgm:forEach name="Name10" axis="self" ptType="sibTrans" st="2">
        <dgm:forEach name="dotRepeat" axis="self">
          <dgm:layoutNode name="dotRepeatNode" styleLbl="fgShp">
            <dgm:alg type="sp"/>
            <dgm:shape xmlns:r="http://schemas.openxmlformats.org/officeDocument/2006/relationships" type="ellipse" r:blip="">
              <dgm:adjLst/>
            </dgm:shape>
            <dgm:presOf axis="self"/>
          </dgm:layoutNode>
        </dgm:forEach>
      </dgm:forEach>
    </dgm:forEach>
    <dgm:choose name="Name11">
      <dgm:if name="Name12" axis="ch" ptType="node" func="cnt" op="gte" val="1">
        <dgm:layoutNode name="arrowNode" styleLbl="node1">
          <dgm:alg type="sp"/>
          <dgm:shape xmlns:r="http://schemas.openxmlformats.org/officeDocument/2006/relationships" rot="73.2729" type="swooshArrow" r:blip="">
            <dgm:adjLst>
              <dgm:adj idx="1" val="0.1631"/>
              <dgm:adj idx="2" val="0.3137"/>
            </dgm:adjLst>
          </dgm:shape>
          <dgm:presOf/>
        </dgm:layoutNode>
      </dgm:if>
      <dgm:else name="Name13"/>
    </dgm:choose>
    <dgm:forEach name="Name14" axis="ch" ptType="node" cnt="1">
      <dgm:layoutNode name="txNode1" styleLbl="revTx">
        <dgm:varLst>
          <dgm:bulletEnabled val="1"/>
        </dgm:varLst>
        <dgm:alg type="tx">
          <dgm:param type="txAnchorVert" val="b"/>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5" axis="ch" ptType="node" st="2" cnt="1">
      <dgm:layoutNode name="txNode2" styleLbl="revTx">
        <dgm:varLst>
          <dgm:bulletEnabled val="1"/>
        </dgm:varLst>
        <dgm:choose name="Name16">
          <dgm:if name="Name17" axis="self" ptType="node" func="revPos" op="equ" val="1">
            <dgm:alg type="tx">
              <dgm:param type="txAnchorVert" val="t"/>
            </dgm:alg>
          </dgm:if>
          <dgm:if name="Name18" axis="self" ptType="node" func="posOdd" op="equ" val="1">
            <dgm:alg type="tx">
              <dgm:param type="parTxLTRAlign" val="r"/>
              <dgm:param type="parTxRTLAlign" val="r"/>
            </dgm:alg>
          </dgm:if>
          <dgm:else name="Name1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0">
        <dgm:if name="Name21" axis="par ch" ptType="all node" func="cnt" op="neq" val="2">
          <dgm:forEach name="Name22" axis="follow" ptType="sibTrans" cnt="1">
            <dgm:layoutNode name="dotNode2">
              <dgm:alg type="sp"/>
              <dgm:shape xmlns:r="http://schemas.openxmlformats.org/officeDocument/2006/relationships" r:blip="">
                <dgm:adjLst/>
              </dgm:shape>
              <dgm:presOf/>
              <dgm:forEach name="Name23" ref="dotRepeat"/>
            </dgm:layoutNode>
          </dgm:forEach>
        </dgm:if>
        <dgm:else name="Name24"/>
      </dgm:choose>
    </dgm:forEach>
    <dgm:forEach name="Name25" axis="ch" ptType="node" st="3" cnt="1">
      <dgm:layoutNode name="txNode3" styleLbl="revTx">
        <dgm:varLst>
          <dgm:bulletEnabled val="1"/>
        </dgm:varLst>
        <dgm:choose name="Name26">
          <dgm:if name="Name27" axis="self" ptType="node" func="revPos" op="equ" val="1">
            <dgm:alg type="tx">
              <dgm:param type="txAnchorVert" val="t"/>
            </dgm:alg>
          </dgm:if>
          <dgm:if name="Name28" axis="self" ptType="node" func="posOdd" op="equ" val="1">
            <dgm:alg type="tx">
              <dgm:param type="parTxLTRAlign" val="r"/>
              <dgm:param type="parTxRTLAlign" val="r"/>
            </dgm:alg>
          </dgm:if>
          <dgm:else name="Name2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30">
        <dgm:if name="Name31" axis="par ch" ptType="all node" func="cnt" op="neq" val="3">
          <dgm:forEach name="Name32" axis="follow" ptType="sibTrans" cnt="1">
            <dgm:layoutNode name="dotNode3">
              <dgm:alg type="sp"/>
              <dgm:shape xmlns:r="http://schemas.openxmlformats.org/officeDocument/2006/relationships" r:blip="">
                <dgm:adjLst/>
              </dgm:shape>
              <dgm:presOf/>
              <dgm:forEach name="Name33" ref="dotRepeat"/>
            </dgm:layoutNode>
          </dgm:forEach>
        </dgm:if>
        <dgm:else name="Name34"/>
      </dgm:choose>
    </dgm:forEach>
    <dgm:forEach name="Name35" axis="ch" ptType="node" st="4" cnt="1">
      <dgm:layoutNode name="txNode4" styleLbl="revTx">
        <dgm:varLst>
          <dgm:bulletEnabled val="1"/>
        </dgm:varLst>
        <dgm:choose name="Name36">
          <dgm:if name="Name37" axis="self" ptType="node" func="revPos" op="equ" val="1">
            <dgm:alg type="tx">
              <dgm:param type="txAnchorVert" val="t"/>
            </dgm:alg>
          </dgm:if>
          <dgm:if name="Name38" axis="self" ptType="node" func="posOdd" op="equ" val="1">
            <dgm:alg type="tx">
              <dgm:param type="parTxLTRAlign" val="r"/>
              <dgm:param type="parTxRTLAlign" val="r"/>
            </dgm:alg>
          </dgm:if>
          <dgm:else name="Name3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40">
        <dgm:if name="Name41" axis="par ch" ptType="all node" func="cnt" op="neq" val="4">
          <dgm:forEach name="Name42" axis="follow" ptType="sibTrans" cnt="1">
            <dgm:layoutNode name="dotNode4">
              <dgm:alg type="sp"/>
              <dgm:shape xmlns:r="http://schemas.openxmlformats.org/officeDocument/2006/relationships" r:blip="">
                <dgm:adjLst/>
              </dgm:shape>
              <dgm:presOf/>
              <dgm:forEach name="Name43" ref="dotRepeat"/>
            </dgm:layoutNode>
          </dgm:forEach>
        </dgm:if>
        <dgm:else name="Name44"/>
      </dgm:choose>
    </dgm:forEach>
    <dgm:forEach name="Name45" axis="ch" ptType="node" st="5" cnt="1">
      <dgm:layoutNode name="txNode5" styleLbl="revTx">
        <dgm:varLst>
          <dgm:bulletEnabled val="1"/>
        </dgm:varLst>
        <dgm:choose name="Name46">
          <dgm:if name="Name47" axis="self" ptType="node" func="revPos" op="equ" val="1">
            <dgm:alg type="tx">
              <dgm:param type="txAnchorVert" val="t"/>
            </dgm:alg>
          </dgm:if>
          <dgm:if name="Name48" axis="self" ptType="node" func="posOdd" op="equ" val="1">
            <dgm:alg type="tx">
              <dgm:param type="parTxLTRAlign" val="r"/>
              <dgm:param type="parTxRTLAlign" val="r"/>
            </dgm:alg>
          </dgm:if>
          <dgm:else name="Name4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50">
        <dgm:if name="Name51" axis="par ch" ptType="all node" func="cnt" op="neq" val="5">
          <dgm:forEach name="Name52" axis="follow" ptType="sibTrans" cnt="1">
            <dgm:layoutNode name="dotNode5">
              <dgm:alg type="sp"/>
              <dgm:shape xmlns:r="http://schemas.openxmlformats.org/officeDocument/2006/relationships" r:blip="">
                <dgm:adjLst/>
              </dgm:shape>
              <dgm:presOf/>
              <dgm:forEach name="Name53" ref="dotRepeat"/>
            </dgm:layoutNode>
          </dgm:forEach>
        </dgm:if>
        <dgm:else name="Name54"/>
      </dgm:choose>
    </dgm:forEach>
    <dgm:forEach name="Name55" axis="ch" ptType="node" st="6" cnt="1">
      <dgm:layoutNode name="txNode6" styleLbl="revTx">
        <dgm:varLst>
          <dgm:bulletEnabled val="1"/>
        </dgm:varLst>
        <dgm:choose name="Name56">
          <dgm:if name="Name57" axis="self" ptType="node" func="revPos" op="equ" val="1">
            <dgm:alg type="tx">
              <dgm:param type="txAnchorVert" val="t"/>
            </dgm:alg>
          </dgm:if>
          <dgm:if name="Name58" axis="self" ptType="node" func="posOdd" op="equ" val="1">
            <dgm:alg type="tx">
              <dgm:param type="parTxLTRAlign" val="r"/>
              <dgm:param type="parTxRTLAlign" val="r"/>
            </dgm:alg>
          </dgm:if>
          <dgm:else name="Name5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60">
        <dgm:if name="Name61" axis="par ch" ptType="all node" func="cnt" op="neq" val="6">
          <dgm:forEach name="Name62" axis="follow" ptType="sibTrans" cnt="1">
            <dgm:layoutNode name="dotNode6">
              <dgm:alg type="sp"/>
              <dgm:shape xmlns:r="http://schemas.openxmlformats.org/officeDocument/2006/relationships" r:blip="">
                <dgm:adjLst/>
              </dgm:shape>
              <dgm:presOf/>
              <dgm:forEach name="Name63" ref="dotRepeat"/>
            </dgm:layoutNode>
          </dgm:forEach>
        </dgm:if>
        <dgm:else name="Name64"/>
      </dgm:choose>
    </dgm:forEach>
    <dgm:forEach name="Name65" axis="ch" ptType="node" st="7" cnt="1">
      <dgm:layoutNode name="txNode7" styleLbl="revTx">
        <dgm:varLst>
          <dgm:bulletEnabled val="1"/>
        </dgm:varLst>
        <dgm:alg type="tx">
          <dgm:param type="txAnchorVert" val="t"/>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045AD1-98E2-4B4C-877B-ACC480BB5C22}" type="datetimeFigureOut">
              <a:rPr lang="en-AU" smtClean="0"/>
              <a:t>17/06/2021</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C0ED2E-6FAF-4BEF-9D1A-522F2160CFC2}" type="slidenum">
              <a:rPr lang="en-AU" smtClean="0"/>
              <a:t>‹#›</a:t>
            </a:fld>
            <a:endParaRPr lang="en-AU"/>
          </a:p>
        </p:txBody>
      </p:sp>
    </p:spTree>
    <p:extLst>
      <p:ext uri="{BB962C8B-B14F-4D97-AF65-F5344CB8AC3E}">
        <p14:creationId xmlns:p14="http://schemas.microsoft.com/office/powerpoint/2010/main" val="1049764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CC0ED2E-6FAF-4BEF-9D1A-522F2160CFC2}" type="slidenum">
              <a:rPr lang="en-AU" smtClean="0"/>
              <a:t>2</a:t>
            </a:fld>
            <a:endParaRPr lang="en-AU"/>
          </a:p>
        </p:txBody>
      </p:sp>
    </p:spTree>
    <p:extLst>
      <p:ext uri="{BB962C8B-B14F-4D97-AF65-F5344CB8AC3E}">
        <p14:creationId xmlns:p14="http://schemas.microsoft.com/office/powerpoint/2010/main" val="16850885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CC0ED2E-6FAF-4BEF-9D1A-522F2160CFC2}" type="slidenum">
              <a:rPr lang="en-AU" smtClean="0"/>
              <a:t>3</a:t>
            </a:fld>
            <a:endParaRPr lang="en-AU"/>
          </a:p>
        </p:txBody>
      </p:sp>
    </p:spTree>
    <p:extLst>
      <p:ext uri="{BB962C8B-B14F-4D97-AF65-F5344CB8AC3E}">
        <p14:creationId xmlns:p14="http://schemas.microsoft.com/office/powerpoint/2010/main" val="28459484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CC0ED2E-6FAF-4BEF-9D1A-522F2160CFC2}" type="slidenum">
              <a:rPr lang="en-AU" smtClean="0"/>
              <a:t>4</a:t>
            </a:fld>
            <a:endParaRPr lang="en-AU"/>
          </a:p>
        </p:txBody>
      </p:sp>
    </p:spTree>
    <p:extLst>
      <p:ext uri="{BB962C8B-B14F-4D97-AF65-F5344CB8AC3E}">
        <p14:creationId xmlns:p14="http://schemas.microsoft.com/office/powerpoint/2010/main" val="8222545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CC0ED2E-6FAF-4BEF-9D1A-522F2160CFC2}" type="slidenum">
              <a:rPr lang="en-AU" smtClean="0"/>
              <a:t>5</a:t>
            </a:fld>
            <a:endParaRPr lang="en-AU"/>
          </a:p>
        </p:txBody>
      </p:sp>
    </p:spTree>
    <p:extLst>
      <p:ext uri="{BB962C8B-B14F-4D97-AF65-F5344CB8AC3E}">
        <p14:creationId xmlns:p14="http://schemas.microsoft.com/office/powerpoint/2010/main" val="4065050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CC0ED2E-6FAF-4BEF-9D1A-522F2160CFC2}" type="slidenum">
              <a:rPr lang="en-AU" smtClean="0"/>
              <a:t>6</a:t>
            </a:fld>
            <a:endParaRPr lang="en-AU"/>
          </a:p>
        </p:txBody>
      </p:sp>
    </p:spTree>
    <p:extLst>
      <p:ext uri="{BB962C8B-B14F-4D97-AF65-F5344CB8AC3E}">
        <p14:creationId xmlns:p14="http://schemas.microsoft.com/office/powerpoint/2010/main" val="8141583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CC0ED2E-6FAF-4BEF-9D1A-522F2160CFC2}" type="slidenum">
              <a:rPr lang="en-AU" smtClean="0"/>
              <a:t>7</a:t>
            </a:fld>
            <a:endParaRPr lang="en-AU"/>
          </a:p>
        </p:txBody>
      </p:sp>
    </p:spTree>
    <p:extLst>
      <p:ext uri="{BB962C8B-B14F-4D97-AF65-F5344CB8AC3E}">
        <p14:creationId xmlns:p14="http://schemas.microsoft.com/office/powerpoint/2010/main" val="42419952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CC0ED2E-6FAF-4BEF-9D1A-522F2160CFC2}" type="slidenum">
              <a:rPr lang="en-AU" smtClean="0"/>
              <a:t>8</a:t>
            </a:fld>
            <a:endParaRPr lang="en-AU"/>
          </a:p>
        </p:txBody>
      </p:sp>
    </p:spTree>
    <p:extLst>
      <p:ext uri="{BB962C8B-B14F-4D97-AF65-F5344CB8AC3E}">
        <p14:creationId xmlns:p14="http://schemas.microsoft.com/office/powerpoint/2010/main" val="8166951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CC0ED2E-6FAF-4BEF-9D1A-522F2160CFC2}" type="slidenum">
              <a:rPr lang="en-AU" smtClean="0"/>
              <a:t>9</a:t>
            </a:fld>
            <a:endParaRPr lang="en-AU"/>
          </a:p>
        </p:txBody>
      </p:sp>
    </p:spTree>
    <p:extLst>
      <p:ext uri="{BB962C8B-B14F-4D97-AF65-F5344CB8AC3E}">
        <p14:creationId xmlns:p14="http://schemas.microsoft.com/office/powerpoint/2010/main" val="1660550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AU" dirty="0"/>
          </a:p>
        </p:txBody>
      </p:sp>
      <p:sp>
        <p:nvSpPr>
          <p:cNvPr id="4" name="Slide Number Placeholder 3"/>
          <p:cNvSpPr>
            <a:spLocks noGrp="1"/>
          </p:cNvSpPr>
          <p:nvPr>
            <p:ph type="sldNum" sz="quarter" idx="5"/>
          </p:nvPr>
        </p:nvSpPr>
        <p:spPr/>
        <p:txBody>
          <a:bodyPr/>
          <a:lstStyle/>
          <a:p>
            <a:fld id="{BCC0ED2E-6FAF-4BEF-9D1A-522F2160CFC2}" type="slidenum">
              <a:rPr lang="en-AU" smtClean="0"/>
              <a:t>10</a:t>
            </a:fld>
            <a:endParaRPr lang="en-AU"/>
          </a:p>
        </p:txBody>
      </p:sp>
    </p:spTree>
    <p:extLst>
      <p:ext uri="{BB962C8B-B14F-4D97-AF65-F5344CB8AC3E}">
        <p14:creationId xmlns:p14="http://schemas.microsoft.com/office/powerpoint/2010/main" val="36370344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EF58D-B62B-40BB-83AA-9D07CFC4ED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6AC06D3-F571-4213-A2A4-6A1915120C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5A10580-AD31-4B8F-8448-55A666AC1725}"/>
              </a:ext>
            </a:extLst>
          </p:cNvPr>
          <p:cNvSpPr>
            <a:spLocks noGrp="1"/>
          </p:cNvSpPr>
          <p:nvPr>
            <p:ph type="dt" sz="half" idx="10"/>
          </p:nvPr>
        </p:nvSpPr>
        <p:spPr/>
        <p:txBody>
          <a:bodyPr/>
          <a:lstStyle/>
          <a:p>
            <a:fld id="{0DAF61AA-5A98-4049-A93E-477E5505141A}" type="datetimeFigureOut">
              <a:rPr lang="en-US" smtClean="0"/>
              <a:t>6/17/2021</a:t>
            </a:fld>
            <a:endParaRPr lang="en-US" dirty="0"/>
          </a:p>
        </p:txBody>
      </p:sp>
      <p:sp>
        <p:nvSpPr>
          <p:cNvPr id="5" name="Footer Placeholder 4">
            <a:extLst>
              <a:ext uri="{FF2B5EF4-FFF2-40B4-BE49-F238E27FC236}">
                <a16:creationId xmlns:a16="http://schemas.microsoft.com/office/drawing/2014/main" id="{15EC99C8-515A-4FEA-9CD2-6D0BF46CF6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72AF1B-1868-4C05-B6C3-9EBF29A50AD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40094157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6D384-B2C5-42A4-9774-A931C39BA5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8D736C-5FCC-43BC-B824-A90F2CC5D1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4A3A50-B922-45BE-945D-7ED3EBD83F7C}"/>
              </a:ext>
            </a:extLst>
          </p:cNvPr>
          <p:cNvSpPr>
            <a:spLocks noGrp="1"/>
          </p:cNvSpPr>
          <p:nvPr>
            <p:ph type="dt" sz="half" idx="10"/>
          </p:nvPr>
        </p:nvSpPr>
        <p:spPr/>
        <p:txBody>
          <a:bodyPr/>
          <a:lstStyle/>
          <a:p>
            <a:fld id="{0DAF61AA-5A98-4049-A93E-477E5505141A}" type="datetimeFigureOut">
              <a:rPr lang="en-US" smtClean="0"/>
              <a:t>6/17/2021</a:t>
            </a:fld>
            <a:endParaRPr lang="en-US"/>
          </a:p>
        </p:txBody>
      </p:sp>
      <p:sp>
        <p:nvSpPr>
          <p:cNvPr id="5" name="Footer Placeholder 4">
            <a:extLst>
              <a:ext uri="{FF2B5EF4-FFF2-40B4-BE49-F238E27FC236}">
                <a16:creationId xmlns:a16="http://schemas.microsoft.com/office/drawing/2014/main" id="{64241F78-20DE-4D53-BB25-79E5C4E1AB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643084-C669-4FDF-87D4-F22D36BB827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9140905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6C559-800C-489A-9174-7901F92B0D4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142B5C3-320B-4CFD-B6A7-A28C7E435B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FCA372-3F42-4113-A73B-5FDCF93CB5BC}"/>
              </a:ext>
            </a:extLst>
          </p:cNvPr>
          <p:cNvSpPr>
            <a:spLocks noGrp="1"/>
          </p:cNvSpPr>
          <p:nvPr>
            <p:ph type="dt" sz="half" idx="10"/>
          </p:nvPr>
        </p:nvSpPr>
        <p:spPr/>
        <p:txBody>
          <a:bodyPr/>
          <a:lstStyle/>
          <a:p>
            <a:fld id="{0DAF61AA-5A98-4049-A93E-477E5505141A}" type="datetimeFigureOut">
              <a:rPr lang="en-US" smtClean="0"/>
              <a:t>6/17/2021</a:t>
            </a:fld>
            <a:endParaRPr lang="en-US"/>
          </a:p>
        </p:txBody>
      </p:sp>
      <p:sp>
        <p:nvSpPr>
          <p:cNvPr id="5" name="Footer Placeholder 4">
            <a:extLst>
              <a:ext uri="{FF2B5EF4-FFF2-40B4-BE49-F238E27FC236}">
                <a16:creationId xmlns:a16="http://schemas.microsoft.com/office/drawing/2014/main" id="{F0DA1197-0C78-4878-B086-5D206EA491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1B83D8-FD42-44FF-AA20-944A519CC0B2}"/>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4329264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685AA-B5C7-4E3D-85FA-94F3C73E59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3AFEEA-6F3F-4630-A950-61C05D2FAFB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AC36817-B869-4D19-9EE8-A3166B0E159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C074146-2374-4321-AEBB-3E9B09D7796D}"/>
              </a:ext>
            </a:extLst>
          </p:cNvPr>
          <p:cNvSpPr>
            <a:spLocks noGrp="1"/>
          </p:cNvSpPr>
          <p:nvPr>
            <p:ph type="dt" sz="half" idx="10"/>
          </p:nvPr>
        </p:nvSpPr>
        <p:spPr/>
        <p:txBody>
          <a:bodyPr/>
          <a:lstStyle/>
          <a:p>
            <a:fld id="{0DAF61AA-5A98-4049-A93E-477E5505141A}" type="datetimeFigureOut">
              <a:rPr lang="en-US" smtClean="0"/>
              <a:t>6/17/2021</a:t>
            </a:fld>
            <a:endParaRPr lang="en-US"/>
          </a:p>
        </p:txBody>
      </p:sp>
      <p:sp>
        <p:nvSpPr>
          <p:cNvPr id="6" name="Footer Placeholder 5">
            <a:extLst>
              <a:ext uri="{FF2B5EF4-FFF2-40B4-BE49-F238E27FC236}">
                <a16:creationId xmlns:a16="http://schemas.microsoft.com/office/drawing/2014/main" id="{2C42337B-B902-4DC2-BB94-02B8A75492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4AD585-B83C-4ECF-AF42-8DDF6996B79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6320513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A9ADB-3495-481F-BB4E-9C7128B17B1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ED6FF4C-26CB-4281-A2F7-6CBE451867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F2E72A9-F222-45B4-9355-C04C0586413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A699F6E-77AD-4EBC-BAF9-5A43CDEC41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0F77677-7169-4591-B047-0678815F48E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82A6EB-0285-4FA4-A00C-A7F716084FD3}"/>
              </a:ext>
            </a:extLst>
          </p:cNvPr>
          <p:cNvSpPr>
            <a:spLocks noGrp="1"/>
          </p:cNvSpPr>
          <p:nvPr>
            <p:ph type="dt" sz="half" idx="10"/>
          </p:nvPr>
        </p:nvSpPr>
        <p:spPr/>
        <p:txBody>
          <a:bodyPr/>
          <a:lstStyle/>
          <a:p>
            <a:fld id="{0DAF61AA-5A98-4049-A93E-477E5505141A}" type="datetimeFigureOut">
              <a:rPr lang="en-US" smtClean="0"/>
              <a:t>6/17/2021</a:t>
            </a:fld>
            <a:endParaRPr lang="en-US"/>
          </a:p>
        </p:txBody>
      </p:sp>
      <p:sp>
        <p:nvSpPr>
          <p:cNvPr id="8" name="Footer Placeholder 7">
            <a:extLst>
              <a:ext uri="{FF2B5EF4-FFF2-40B4-BE49-F238E27FC236}">
                <a16:creationId xmlns:a16="http://schemas.microsoft.com/office/drawing/2014/main" id="{86D39526-82B8-402C-8A2B-82EF8F3F3A7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5EC9E6-6FF1-4541-9CB1-A2FF9D852169}"/>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9106122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70F54-6CED-4251-A0A6-32CCD1213F8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572C8E6-49D6-46A5-8DC3-B0D8E683C9CB}"/>
              </a:ext>
            </a:extLst>
          </p:cNvPr>
          <p:cNvSpPr>
            <a:spLocks noGrp="1"/>
          </p:cNvSpPr>
          <p:nvPr>
            <p:ph type="dt" sz="half" idx="10"/>
          </p:nvPr>
        </p:nvSpPr>
        <p:spPr/>
        <p:txBody>
          <a:bodyPr/>
          <a:lstStyle/>
          <a:p>
            <a:fld id="{0DAF61AA-5A98-4049-A93E-477E5505141A}" type="datetimeFigureOut">
              <a:rPr lang="en-US" smtClean="0"/>
              <a:t>6/17/2021</a:t>
            </a:fld>
            <a:endParaRPr lang="en-US"/>
          </a:p>
        </p:txBody>
      </p:sp>
      <p:sp>
        <p:nvSpPr>
          <p:cNvPr id="4" name="Footer Placeholder 3">
            <a:extLst>
              <a:ext uri="{FF2B5EF4-FFF2-40B4-BE49-F238E27FC236}">
                <a16:creationId xmlns:a16="http://schemas.microsoft.com/office/drawing/2014/main" id="{AB883CBA-77CD-4490-A5F3-BAA8FC254A3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EA5FF79-61B6-4693-8547-95B1F2F7A194}"/>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7581157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BDCB94-13E9-41CB-88F0-D30A1791DCBA}"/>
              </a:ext>
            </a:extLst>
          </p:cNvPr>
          <p:cNvSpPr>
            <a:spLocks noGrp="1"/>
          </p:cNvSpPr>
          <p:nvPr>
            <p:ph type="dt" sz="half" idx="10"/>
          </p:nvPr>
        </p:nvSpPr>
        <p:spPr/>
        <p:txBody>
          <a:bodyPr/>
          <a:lstStyle/>
          <a:p>
            <a:fld id="{0DAF61AA-5A98-4049-A93E-477E5505141A}" type="datetimeFigureOut">
              <a:rPr lang="en-US" smtClean="0"/>
              <a:t>6/17/2021</a:t>
            </a:fld>
            <a:endParaRPr lang="en-US"/>
          </a:p>
        </p:txBody>
      </p:sp>
      <p:sp>
        <p:nvSpPr>
          <p:cNvPr id="3" name="Footer Placeholder 2">
            <a:extLst>
              <a:ext uri="{FF2B5EF4-FFF2-40B4-BE49-F238E27FC236}">
                <a16:creationId xmlns:a16="http://schemas.microsoft.com/office/drawing/2014/main" id="{244795A4-736C-426D-8559-5AD5892756A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B2A2ACD-17F3-4C16-8E77-86EC92CCD552}"/>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7287010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CB2E-B68A-48F9-8B20-CDED818FB6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D081C83-64B5-4BFD-A163-75C2EA7F89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25D44AD-E361-48A3-936D-DDA0D51445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EED06C-E016-489C-8863-EA1BE998BC48}"/>
              </a:ext>
            </a:extLst>
          </p:cNvPr>
          <p:cNvSpPr>
            <a:spLocks noGrp="1"/>
          </p:cNvSpPr>
          <p:nvPr>
            <p:ph type="dt" sz="half" idx="10"/>
          </p:nvPr>
        </p:nvSpPr>
        <p:spPr/>
        <p:txBody>
          <a:bodyPr/>
          <a:lstStyle/>
          <a:p>
            <a:fld id="{0DAF61AA-5A98-4049-A93E-477E5505141A}" type="datetimeFigureOut">
              <a:rPr lang="en-US" smtClean="0"/>
              <a:t>6/17/2021</a:t>
            </a:fld>
            <a:endParaRPr lang="en-US"/>
          </a:p>
        </p:txBody>
      </p:sp>
      <p:sp>
        <p:nvSpPr>
          <p:cNvPr id="6" name="Footer Placeholder 5">
            <a:extLst>
              <a:ext uri="{FF2B5EF4-FFF2-40B4-BE49-F238E27FC236}">
                <a16:creationId xmlns:a16="http://schemas.microsoft.com/office/drawing/2014/main" id="{359161F0-D253-49A7-9A08-7A0A228146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42C61A-B326-40A7-A286-90D0544BBC34}"/>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6515887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2DF6F-D00F-4CE4-8701-B006273461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A0FF7AB-F851-4425-8407-996C920E68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2ED6CF5-154F-4615-8CDC-E2BFA61FAB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A5C400-0D13-495F-8C4E-EC3CDF5F22AF}"/>
              </a:ext>
            </a:extLst>
          </p:cNvPr>
          <p:cNvSpPr>
            <a:spLocks noGrp="1"/>
          </p:cNvSpPr>
          <p:nvPr>
            <p:ph type="dt" sz="half" idx="10"/>
          </p:nvPr>
        </p:nvSpPr>
        <p:spPr/>
        <p:txBody>
          <a:bodyPr/>
          <a:lstStyle/>
          <a:p>
            <a:fld id="{0DAF61AA-5A98-4049-A93E-477E5505141A}" type="datetimeFigureOut">
              <a:rPr lang="en-US" smtClean="0"/>
              <a:t>6/17/2021</a:t>
            </a:fld>
            <a:endParaRPr lang="en-US"/>
          </a:p>
        </p:txBody>
      </p:sp>
      <p:sp>
        <p:nvSpPr>
          <p:cNvPr id="6" name="Footer Placeholder 5">
            <a:extLst>
              <a:ext uri="{FF2B5EF4-FFF2-40B4-BE49-F238E27FC236}">
                <a16:creationId xmlns:a16="http://schemas.microsoft.com/office/drawing/2014/main" id="{4CB290D7-98AC-45E5-A7D6-73520AFC73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94276C-2BD2-4C4F-AC04-DD3D73768A5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7224319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170B0-C1C5-4976-80E8-6B4F90EB362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7593EE-493E-4BCE-8992-24CA63E1E0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80919F-FDDD-42FB-8422-A0665D558D00}"/>
              </a:ext>
            </a:extLst>
          </p:cNvPr>
          <p:cNvSpPr>
            <a:spLocks noGrp="1"/>
          </p:cNvSpPr>
          <p:nvPr>
            <p:ph type="dt" sz="half" idx="10"/>
          </p:nvPr>
        </p:nvSpPr>
        <p:spPr/>
        <p:txBody>
          <a:bodyPr/>
          <a:lstStyle/>
          <a:p>
            <a:fld id="{0DAF61AA-5A98-4049-A93E-477E5505141A}" type="datetimeFigureOut">
              <a:rPr lang="en-US" smtClean="0"/>
              <a:t>6/17/2021</a:t>
            </a:fld>
            <a:endParaRPr lang="en-US"/>
          </a:p>
        </p:txBody>
      </p:sp>
      <p:sp>
        <p:nvSpPr>
          <p:cNvPr id="5" name="Footer Placeholder 4">
            <a:extLst>
              <a:ext uri="{FF2B5EF4-FFF2-40B4-BE49-F238E27FC236}">
                <a16:creationId xmlns:a16="http://schemas.microsoft.com/office/drawing/2014/main" id="{A216D38A-35F8-4667-A1F4-49644471E9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9CC230-78B7-487B-9C95-CB00868F6F1F}"/>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594768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4CB826-D9AA-4689-B8C0-38D999F0D06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61F1CDD-16FB-45E0-9887-24374C56764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846397-BBD2-4426-B1F5-FD6EA3CDC866}"/>
              </a:ext>
            </a:extLst>
          </p:cNvPr>
          <p:cNvSpPr>
            <a:spLocks noGrp="1"/>
          </p:cNvSpPr>
          <p:nvPr>
            <p:ph type="dt" sz="half" idx="10"/>
          </p:nvPr>
        </p:nvSpPr>
        <p:spPr/>
        <p:txBody>
          <a:bodyPr/>
          <a:lstStyle/>
          <a:p>
            <a:fld id="{0DAF61AA-5A98-4049-A93E-477E5505141A}" type="datetimeFigureOut">
              <a:rPr lang="en-US" smtClean="0"/>
              <a:t>6/17/2021</a:t>
            </a:fld>
            <a:endParaRPr lang="en-US"/>
          </a:p>
        </p:txBody>
      </p:sp>
      <p:sp>
        <p:nvSpPr>
          <p:cNvPr id="5" name="Footer Placeholder 4">
            <a:extLst>
              <a:ext uri="{FF2B5EF4-FFF2-40B4-BE49-F238E27FC236}">
                <a16:creationId xmlns:a16="http://schemas.microsoft.com/office/drawing/2014/main" id="{FDAB91E4-73D0-4ACD-8F54-00EE6FB1D6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B28C61-59FE-44D6-A7D6-AAD292232778}"/>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0984811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47A131F-D5DE-41A5-B4CF-4F345319B40B}"/>
              </a:ext>
            </a:extLst>
          </p:cNvPr>
          <p:cNvSpPr/>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8" name="Freeform: Shape 7">
            <a:extLst>
              <a:ext uri="{FF2B5EF4-FFF2-40B4-BE49-F238E27FC236}">
                <a16:creationId xmlns:a16="http://schemas.microsoft.com/office/drawing/2014/main" id="{3AF4666D-BD98-40A5-A75F-478B982010B2}"/>
              </a:ext>
            </a:extLst>
          </p:cNvPr>
          <p:cNvSpPr/>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a:p>
        </p:txBody>
      </p:sp>
      <p:sp>
        <p:nvSpPr>
          <p:cNvPr id="9" name="Freeform: Shape 8">
            <a:extLst>
              <a:ext uri="{FF2B5EF4-FFF2-40B4-BE49-F238E27FC236}">
                <a16:creationId xmlns:a16="http://schemas.microsoft.com/office/drawing/2014/main" id="{68680585-71F9-4721-A998-4974171D2EB4}"/>
              </a:ext>
            </a:extLst>
          </p:cNvPr>
          <p:cNvSpPr/>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a:p>
        </p:txBody>
      </p:sp>
      <p:sp>
        <p:nvSpPr>
          <p:cNvPr id="10" name="Freeform: Shape 9">
            <a:extLst>
              <a:ext uri="{FF2B5EF4-FFF2-40B4-BE49-F238E27FC236}">
                <a16:creationId xmlns:a16="http://schemas.microsoft.com/office/drawing/2014/main" id="{12BC95C2-2EEC-4F59-ABA8-660B0D059CCF}"/>
              </a:ext>
            </a:extLst>
          </p:cNvPr>
          <p:cNvSpPr/>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1" name="Graphic 141">
            <a:extLst>
              <a:ext uri="{FF2B5EF4-FFF2-40B4-BE49-F238E27FC236}">
                <a16:creationId xmlns:a16="http://schemas.microsoft.com/office/drawing/2014/main" id="{03E9870D-4BBA-43AF-8D44-BBADF020CFF6}"/>
              </a:ext>
            </a:extLst>
          </p:cNvPr>
          <p:cNvGrpSpPr/>
          <p:nvPr/>
        </p:nvGrpSpPr>
        <p:grpSpPr>
          <a:xfrm>
            <a:off x="10849" y="15178"/>
            <a:ext cx="2198951" cy="3331254"/>
            <a:chOff x="4473129" y="923925"/>
            <a:chExt cx="3308947" cy="5012817"/>
          </a:xfrm>
          <a:noFill/>
        </p:grpSpPr>
        <p:sp>
          <p:nvSpPr>
            <p:cNvPr id="12" name="Freeform: Shape 11">
              <a:extLst>
                <a:ext uri="{FF2B5EF4-FFF2-40B4-BE49-F238E27FC236}">
                  <a16:creationId xmlns:a16="http://schemas.microsoft.com/office/drawing/2014/main" id="{34BC5055-C77D-43CD-BB1D-A77B6779CDAD}"/>
                </a:ext>
              </a:extLst>
            </p:cNvPr>
            <p:cNvSpPr/>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 name="Freeform: Shape 12">
              <a:extLst>
                <a:ext uri="{FF2B5EF4-FFF2-40B4-BE49-F238E27FC236}">
                  <a16:creationId xmlns:a16="http://schemas.microsoft.com/office/drawing/2014/main" id="{DB12D0B8-9385-489A-85AE-3D14AD0BA2FC}"/>
                </a:ext>
              </a:extLst>
            </p:cNvPr>
            <p:cNvSpPr/>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 name="Freeform: Shape 13">
              <a:extLst>
                <a:ext uri="{FF2B5EF4-FFF2-40B4-BE49-F238E27FC236}">
                  <a16:creationId xmlns:a16="http://schemas.microsoft.com/office/drawing/2014/main" id="{D158A14A-147E-4130-A5E2-38FD84B181AF}"/>
                </a:ext>
              </a:extLst>
            </p:cNvPr>
            <p:cNvSpPr/>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15" name="Freeform: Shape 14">
              <a:extLst>
                <a:ext uri="{FF2B5EF4-FFF2-40B4-BE49-F238E27FC236}">
                  <a16:creationId xmlns:a16="http://schemas.microsoft.com/office/drawing/2014/main" id="{75B8B1EB-5E2B-472C-AE60-2EC5961F16F9}"/>
                </a:ext>
              </a:extLst>
            </p:cNvPr>
            <p:cNvSpPr/>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16" name="Freeform: Shape 15">
              <a:extLst>
                <a:ext uri="{FF2B5EF4-FFF2-40B4-BE49-F238E27FC236}">
                  <a16:creationId xmlns:a16="http://schemas.microsoft.com/office/drawing/2014/main" id="{B4F5BD77-58D7-4B61-A666-1B4139A63A28}"/>
                </a:ext>
              </a:extLst>
            </p:cNvPr>
            <p:cNvSpPr/>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17" name="Freeform: Shape 16">
              <a:extLst>
                <a:ext uri="{FF2B5EF4-FFF2-40B4-BE49-F238E27FC236}">
                  <a16:creationId xmlns:a16="http://schemas.microsoft.com/office/drawing/2014/main" id="{F5CBEC6B-EDB6-40B8-8771-E5AF41B8D698}"/>
                </a:ext>
              </a:extLst>
            </p:cNvPr>
            <p:cNvSpPr/>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18" name="Freeform: Shape 17">
              <a:extLst>
                <a:ext uri="{FF2B5EF4-FFF2-40B4-BE49-F238E27FC236}">
                  <a16:creationId xmlns:a16="http://schemas.microsoft.com/office/drawing/2014/main" id="{91BD0EE8-AA47-4044-9251-9F5A4B820120}"/>
                </a:ext>
              </a:extLst>
            </p:cNvPr>
            <p:cNvSpPr/>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19" name="Graphic 157">
            <a:extLst>
              <a:ext uri="{FF2B5EF4-FFF2-40B4-BE49-F238E27FC236}">
                <a16:creationId xmlns:a16="http://schemas.microsoft.com/office/drawing/2014/main" id="{C3279E8D-2BAA-4CB1-834B-09FADD54DE56}"/>
              </a:ext>
            </a:extLst>
          </p:cNvPr>
          <p:cNvGrpSpPr/>
          <p:nvPr/>
        </p:nvGrpSpPr>
        <p:grpSpPr>
          <a:xfrm>
            <a:off x="8610600" y="3276600"/>
            <a:ext cx="3529260" cy="3581399"/>
            <a:chOff x="4114800" y="1423987"/>
            <a:chExt cx="3961542" cy="4007547"/>
          </a:xfrm>
          <a:noFill/>
        </p:grpSpPr>
        <p:sp>
          <p:nvSpPr>
            <p:cNvPr id="20" name="Freeform: Shape 19">
              <a:extLst>
                <a:ext uri="{FF2B5EF4-FFF2-40B4-BE49-F238E27FC236}">
                  <a16:creationId xmlns:a16="http://schemas.microsoft.com/office/drawing/2014/main" id="{3456F18E-4F61-486D-9CD6-65B30372C534}"/>
                </a:ext>
              </a:extLst>
            </p:cNvPr>
            <p:cNvSpPr/>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318DDF45-08F0-46B6-A0B7-133735C94F47}"/>
                </a:ext>
              </a:extLst>
            </p:cNvPr>
            <p:cNvSpPr/>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B9D0CC0F-710D-43F4-BC86-763767420133}"/>
                </a:ext>
              </a:extLst>
            </p:cNvPr>
            <p:cNvSpPr/>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23" name="Freeform: Shape 22">
              <a:extLst>
                <a:ext uri="{FF2B5EF4-FFF2-40B4-BE49-F238E27FC236}">
                  <a16:creationId xmlns:a16="http://schemas.microsoft.com/office/drawing/2014/main" id="{6FB36AB6-CB81-495A-8A33-C0BCE67D6F23}"/>
                </a:ext>
              </a:extLst>
            </p:cNvPr>
            <p:cNvSpPr/>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4" name="Freeform: Shape 23">
              <a:extLst>
                <a:ext uri="{FF2B5EF4-FFF2-40B4-BE49-F238E27FC236}">
                  <a16:creationId xmlns:a16="http://schemas.microsoft.com/office/drawing/2014/main" id="{1993F7E6-ABF6-482D-BEA5-B4E607DDB433}"/>
                </a:ext>
              </a:extLst>
            </p:cNvPr>
            <p:cNvSpPr/>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5" name="Freeform: Shape 24">
              <a:extLst>
                <a:ext uri="{FF2B5EF4-FFF2-40B4-BE49-F238E27FC236}">
                  <a16:creationId xmlns:a16="http://schemas.microsoft.com/office/drawing/2014/main" id="{DCA0B097-C21A-40B4-95E4-2FFA9697F824}"/>
                </a:ext>
              </a:extLst>
            </p:cNvPr>
            <p:cNvSpPr/>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6" name="Freeform: Shape 25">
              <a:extLst>
                <a:ext uri="{FF2B5EF4-FFF2-40B4-BE49-F238E27FC236}">
                  <a16:creationId xmlns:a16="http://schemas.microsoft.com/office/drawing/2014/main" id="{AB2AF0F5-7EAA-4BAB-8DE2-D84E124170FA}"/>
                </a:ext>
              </a:extLst>
            </p:cNvPr>
            <p:cNvSpPr/>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p:nvSpPr>
          <p:cNvPr id="2" name="Title Placeholder 1">
            <a:extLst>
              <a:ext uri="{FF2B5EF4-FFF2-40B4-BE49-F238E27FC236}">
                <a16:creationId xmlns:a16="http://schemas.microsoft.com/office/drawing/2014/main" id="{B760C036-BBCE-4F9E-AD56-DD36D4407B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3A5D7EC-1E6A-473F-B5A4-18CDFB6CF9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F9981C7-34D5-49A4-949D-715FD4BD8F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lang="en-US" sz="900" kern="1200" cap="all" spc="200" smtClean="0">
                <a:solidFill>
                  <a:schemeClr val="accent1"/>
                </a:solidFill>
                <a:latin typeface="+mn-lt"/>
                <a:ea typeface="+mn-ea"/>
                <a:cs typeface="Segoe UI Semilight" panose="020B0402040204020203" pitchFamily="34" charset="0"/>
              </a:defRPr>
            </a:lvl1pPr>
          </a:lstStyle>
          <a:p>
            <a:fld id="{0DAF61AA-5A98-4049-A93E-477E5505141A}" type="datetimeFigureOut">
              <a:rPr lang="en-US" smtClean="0"/>
              <a:pPr/>
              <a:t>6/17/2021</a:t>
            </a:fld>
            <a:endParaRPr lang="en-US" dirty="0"/>
          </a:p>
        </p:txBody>
      </p:sp>
      <p:sp>
        <p:nvSpPr>
          <p:cNvPr id="5" name="Footer Placeholder 4">
            <a:extLst>
              <a:ext uri="{FF2B5EF4-FFF2-40B4-BE49-F238E27FC236}">
                <a16:creationId xmlns:a16="http://schemas.microsoft.com/office/drawing/2014/main" id="{FA85CE6E-733D-4C60-B40B-C7C10CB5AF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en-US" sz="900" kern="1200" cap="all" spc="200" dirty="0">
                <a:solidFill>
                  <a:schemeClr val="accent1"/>
                </a:solidFill>
                <a:latin typeface="+mn-lt"/>
                <a:ea typeface="+mn-ea"/>
                <a:cs typeface="Segoe UI Semilight" panose="020B0402040204020203" pitchFamily="34" charset="0"/>
              </a:defRPr>
            </a:lvl1pPr>
          </a:lstStyle>
          <a:p>
            <a:endParaRPr lang="en-US"/>
          </a:p>
        </p:txBody>
      </p:sp>
      <p:sp>
        <p:nvSpPr>
          <p:cNvPr id="6" name="Slide Number Placeholder 5">
            <a:extLst>
              <a:ext uri="{FF2B5EF4-FFF2-40B4-BE49-F238E27FC236}">
                <a16:creationId xmlns:a16="http://schemas.microsoft.com/office/drawing/2014/main" id="{92D80D8B-7909-4114-8EBA-C3086DC62B08}"/>
              </a:ext>
            </a:extLst>
          </p:cNvPr>
          <p:cNvSpPr>
            <a:spLocks noGrp="1"/>
          </p:cNvSpPr>
          <p:nvPr>
            <p:ph type="sldNum" sz="quarter" idx="4"/>
          </p:nvPr>
        </p:nvSpPr>
        <p:spPr>
          <a:xfrm>
            <a:off x="9906000" y="6356350"/>
            <a:ext cx="1447800" cy="365125"/>
          </a:xfrm>
          <a:prstGeom prst="rect">
            <a:avLst/>
          </a:prstGeom>
        </p:spPr>
        <p:txBody>
          <a:bodyPr vert="horz" lIns="91440" tIns="45720" rIns="91440" bIns="45720" rtlCol="0" anchor="ctr"/>
          <a:lstStyle>
            <a:lvl1pPr algn="r">
              <a:defRPr lang="en-US" sz="900" kern="1200" cap="all" spc="200" smtClean="0">
                <a:solidFill>
                  <a:schemeClr val="accent1"/>
                </a:solidFill>
                <a:latin typeface="+mn-lt"/>
                <a:ea typeface="+mn-ea"/>
                <a:cs typeface="Segoe UI Semilight" panose="020B0402040204020203" pitchFamily="34" charset="0"/>
              </a:defRPr>
            </a:lvl1pPr>
          </a:lstStyle>
          <a:p>
            <a:fld id="{73B850FF-6169-4056-8077-06FFA93A5366}" type="slidenum">
              <a:rPr lang="en-US" smtClean="0"/>
              <a:pPr/>
              <a:t>‹#›</a:t>
            </a:fld>
            <a:endParaRPr lang="en-US"/>
          </a:p>
        </p:txBody>
      </p:sp>
    </p:spTree>
    <p:extLst>
      <p:ext uri="{BB962C8B-B14F-4D97-AF65-F5344CB8AC3E}">
        <p14:creationId xmlns:p14="http://schemas.microsoft.com/office/powerpoint/2010/main" val="3669216313"/>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18" r:id="rId6"/>
    <p:sldLayoutId id="2147483714" r:id="rId7"/>
    <p:sldLayoutId id="2147483715" r:id="rId8"/>
    <p:sldLayoutId id="2147483716" r:id="rId9"/>
    <p:sldLayoutId id="2147483717" r:id="rId10"/>
    <p:sldLayoutId id="2147483719" r:id="rId11"/>
  </p:sldLayoutIdLst>
  <p:txStyles>
    <p:titleStyle>
      <a:lvl1pPr algn="l" defTabSz="914400" rtl="0" eaLnBrk="1" latinLnBrk="0" hangingPunct="1">
        <a:lnSpc>
          <a:spcPct val="10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1000"/>
        </a:spcBef>
        <a:buClr>
          <a:schemeClr val="accent5"/>
        </a:buClr>
        <a:buFont typeface="Avenir Next LT Pro" panose="020B05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8">
            <a:extLst>
              <a:ext uri="{FF2B5EF4-FFF2-40B4-BE49-F238E27FC236}">
                <a16:creationId xmlns:a16="http://schemas.microsoft.com/office/drawing/2014/main" id="{AD294E7E-62D8-48F8-A01E-1A457B5CA0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1" name="Rectangle 10">
            <a:extLst>
              <a:ext uri="{FF2B5EF4-FFF2-40B4-BE49-F238E27FC236}">
                <a16:creationId xmlns:a16="http://schemas.microsoft.com/office/drawing/2014/main" id="{FBCADCC9-9C0D-4CE3-8966-44472EFCF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3" name="Rectangle 12">
            <a:extLst>
              <a:ext uri="{FF2B5EF4-FFF2-40B4-BE49-F238E27FC236}">
                <a16:creationId xmlns:a16="http://schemas.microsoft.com/office/drawing/2014/main" id="{05FD221C-EDD3-49D9-90A7-260CECEE1C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C842652E-C481-4E50-B12F-9917DEB3A25B}"/>
              </a:ext>
            </a:extLst>
          </p:cNvPr>
          <p:cNvPicPr>
            <a:picLocks noChangeAspect="1"/>
          </p:cNvPicPr>
          <p:nvPr/>
        </p:nvPicPr>
        <p:blipFill rotWithShape="1">
          <a:blip r:embed="rId2">
            <a:alphaModFix amt="70000"/>
          </a:blip>
          <a:srcRect t="11413" r="-1" b="-1"/>
          <a:stretch/>
        </p:blipFill>
        <p:spPr>
          <a:xfrm>
            <a:off x="20" y="10"/>
            <a:ext cx="12188932" cy="6856614"/>
          </a:xfrm>
          <a:prstGeom prst="rect">
            <a:avLst/>
          </a:prstGeom>
        </p:spPr>
      </p:pic>
      <p:grpSp>
        <p:nvGrpSpPr>
          <p:cNvPr id="15" name="Top Left">
            <a:extLst>
              <a:ext uri="{FF2B5EF4-FFF2-40B4-BE49-F238E27FC236}">
                <a16:creationId xmlns:a16="http://schemas.microsoft.com/office/drawing/2014/main" id="{B858DA4F-B13B-4D82-A95F-CBF114BDDD7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6200" y="1"/>
            <a:ext cx="6711876" cy="4495800"/>
            <a:chOff x="-16788" y="0"/>
            <a:chExt cx="9475836" cy="6347177"/>
          </a:xfrm>
        </p:grpSpPr>
        <p:sp>
          <p:nvSpPr>
            <p:cNvPr id="16" name="Freeform: Shape 15">
              <a:extLst>
                <a:ext uri="{FF2B5EF4-FFF2-40B4-BE49-F238E27FC236}">
                  <a16:creationId xmlns:a16="http://schemas.microsoft.com/office/drawing/2014/main" id="{CA4C0D61-C854-46C1-85D7-10CCCB9522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00" y="22951"/>
              <a:ext cx="9345148" cy="6324226"/>
            </a:xfrm>
            <a:custGeom>
              <a:avLst/>
              <a:gdLst>
                <a:gd name="connsiteX0" fmla="*/ 0 w 7097124"/>
                <a:gd name="connsiteY0" fmla="*/ 3198971 h 4802900"/>
                <a:gd name="connsiteX1" fmla="*/ 219837 w 7097124"/>
                <a:gd name="connsiteY1" fmla="*/ 3452527 h 4802900"/>
                <a:gd name="connsiteX2" fmla="*/ 399288 w 7097124"/>
                <a:gd name="connsiteY2" fmla="*/ 3536347 h 4802900"/>
                <a:gd name="connsiteX3" fmla="*/ 744188 w 7097124"/>
                <a:gd name="connsiteY3" fmla="*/ 3536347 h 4802900"/>
                <a:gd name="connsiteX4" fmla="*/ 981456 w 7097124"/>
                <a:gd name="connsiteY4" fmla="*/ 3536347 h 4802900"/>
                <a:gd name="connsiteX5" fmla="*/ 1116997 w 7097124"/>
                <a:gd name="connsiteY5" fmla="*/ 3620167 h 4802900"/>
                <a:gd name="connsiteX6" fmla="*/ 1236631 w 7097124"/>
                <a:gd name="connsiteY6" fmla="*/ 3765804 h 4802900"/>
                <a:gd name="connsiteX7" fmla="*/ 1378172 w 7097124"/>
                <a:gd name="connsiteY7" fmla="*/ 3987260 h 4802900"/>
                <a:gd name="connsiteX8" fmla="*/ 1545622 w 7097124"/>
                <a:gd name="connsiteY8" fmla="*/ 4340352 h 4802900"/>
                <a:gd name="connsiteX9" fmla="*/ 1697165 w 7097124"/>
                <a:gd name="connsiteY9" fmla="*/ 4615625 h 4802900"/>
                <a:gd name="connsiteX10" fmla="*/ 1800892 w 7097124"/>
                <a:gd name="connsiteY10" fmla="*/ 4719352 h 4802900"/>
                <a:gd name="connsiteX11" fmla="*/ 2205609 w 7097124"/>
                <a:gd name="connsiteY11" fmla="*/ 4765262 h 4802900"/>
                <a:gd name="connsiteX12" fmla="*/ 2658237 w 7097124"/>
                <a:gd name="connsiteY12" fmla="*/ 4721352 h 4802900"/>
                <a:gd name="connsiteX13" fmla="*/ 2825686 w 7097124"/>
                <a:gd name="connsiteY13" fmla="*/ 4701445 h 4802900"/>
                <a:gd name="connsiteX14" fmla="*/ 3124772 w 7097124"/>
                <a:gd name="connsiteY14" fmla="*/ 4759262 h 4802900"/>
                <a:gd name="connsiteX15" fmla="*/ 3435858 w 7097124"/>
                <a:gd name="connsiteY15" fmla="*/ 4801172 h 4802900"/>
                <a:gd name="connsiteX16" fmla="*/ 3718941 w 7097124"/>
                <a:gd name="connsiteY16" fmla="*/ 4775264 h 4802900"/>
                <a:gd name="connsiteX17" fmla="*/ 3992118 w 7097124"/>
                <a:gd name="connsiteY17" fmla="*/ 4619625 h 4802900"/>
                <a:gd name="connsiteX18" fmla="*/ 4219385 w 7097124"/>
                <a:gd name="connsiteY18" fmla="*/ 4408170 h 4802900"/>
                <a:gd name="connsiteX19" fmla="*/ 4564285 w 7097124"/>
                <a:gd name="connsiteY19" fmla="*/ 4031171 h 4802900"/>
                <a:gd name="connsiteX20" fmla="*/ 4871371 w 7097124"/>
                <a:gd name="connsiteY20" fmla="*/ 3694081 h 4802900"/>
                <a:gd name="connsiteX21" fmla="*/ 5292090 w 7097124"/>
                <a:gd name="connsiteY21" fmla="*/ 3241262 h 4802900"/>
                <a:gd name="connsiteX22" fmla="*/ 5551265 w 7097124"/>
                <a:gd name="connsiteY22" fmla="*/ 2874169 h 4802900"/>
                <a:gd name="connsiteX23" fmla="*/ 5788533 w 7097124"/>
                <a:gd name="connsiteY23" fmla="*/ 2409349 h 4802900"/>
                <a:gd name="connsiteX24" fmla="*/ 5959983 w 7097124"/>
                <a:gd name="connsiteY24" fmla="*/ 2106168 h 4802900"/>
                <a:gd name="connsiteX25" fmla="*/ 6209252 w 7097124"/>
                <a:gd name="connsiteY25" fmla="*/ 1872806 h 4802900"/>
                <a:gd name="connsiteX26" fmla="*/ 6510338 w 7097124"/>
                <a:gd name="connsiteY26" fmla="*/ 1613440 h 4802900"/>
                <a:gd name="connsiteX27" fmla="*/ 6779514 w 7097124"/>
                <a:gd name="connsiteY27" fmla="*/ 1344168 h 4802900"/>
                <a:gd name="connsiteX28" fmla="*/ 6994874 w 7097124"/>
                <a:gd name="connsiteY28" fmla="*/ 987076 h 4802900"/>
                <a:gd name="connsiteX29" fmla="*/ 7094601 w 7097124"/>
                <a:gd name="connsiteY29" fmla="*/ 685895 h 4802900"/>
                <a:gd name="connsiteX30" fmla="*/ 6947059 w 7097124"/>
                <a:gd name="connsiteY30" fmla="*/ 227076 h 4802900"/>
                <a:gd name="connsiteX31" fmla="*/ 6739128 w 7097124"/>
                <a:gd name="connsiteY31" fmla="*/ 0 h 480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097124" h="4802900">
                  <a:moveTo>
                    <a:pt x="0" y="3198971"/>
                  </a:moveTo>
                  <a:cubicBezTo>
                    <a:pt x="32385" y="3249454"/>
                    <a:pt x="174403" y="3413570"/>
                    <a:pt x="219837" y="3452527"/>
                  </a:cubicBezTo>
                  <a:cubicBezTo>
                    <a:pt x="270701" y="3496151"/>
                    <a:pt x="333756" y="3521869"/>
                    <a:pt x="399288" y="3536347"/>
                  </a:cubicBezTo>
                  <a:cubicBezTo>
                    <a:pt x="512254" y="3561207"/>
                    <a:pt x="629222" y="3550634"/>
                    <a:pt x="744188" y="3536347"/>
                  </a:cubicBezTo>
                  <a:cubicBezTo>
                    <a:pt x="823817" y="3526441"/>
                    <a:pt x="905066" y="3513201"/>
                    <a:pt x="981456" y="3536347"/>
                  </a:cubicBezTo>
                  <a:cubicBezTo>
                    <a:pt x="1032986" y="3551968"/>
                    <a:pt x="1077944" y="3582924"/>
                    <a:pt x="1116997" y="3620167"/>
                  </a:cubicBezTo>
                  <a:cubicBezTo>
                    <a:pt x="1162526" y="3663601"/>
                    <a:pt x="1200245" y="3714369"/>
                    <a:pt x="1236631" y="3765804"/>
                  </a:cubicBezTo>
                  <a:cubicBezTo>
                    <a:pt x="1287304" y="3837337"/>
                    <a:pt x="1336167" y="3910298"/>
                    <a:pt x="1378172" y="3987260"/>
                  </a:cubicBezTo>
                  <a:cubicBezTo>
                    <a:pt x="1440656" y="4101560"/>
                    <a:pt x="1491425" y="4221766"/>
                    <a:pt x="1545622" y="4340352"/>
                  </a:cubicBezTo>
                  <a:cubicBezTo>
                    <a:pt x="1589342" y="4435888"/>
                    <a:pt x="1636014" y="4530376"/>
                    <a:pt x="1697165" y="4615625"/>
                  </a:cubicBezTo>
                  <a:cubicBezTo>
                    <a:pt x="1726025" y="4655820"/>
                    <a:pt x="1759553" y="4692396"/>
                    <a:pt x="1800892" y="4719352"/>
                  </a:cubicBezTo>
                  <a:cubicBezTo>
                    <a:pt x="1917097" y="4795076"/>
                    <a:pt x="2065592" y="4776121"/>
                    <a:pt x="2205609" y="4765262"/>
                  </a:cubicBezTo>
                  <a:cubicBezTo>
                    <a:pt x="2356866" y="4753452"/>
                    <a:pt x="2508599" y="4746117"/>
                    <a:pt x="2658237" y="4721352"/>
                  </a:cubicBezTo>
                  <a:cubicBezTo>
                    <a:pt x="2713863" y="4712208"/>
                    <a:pt x="2769394" y="4701445"/>
                    <a:pt x="2825686" y="4701445"/>
                  </a:cubicBezTo>
                  <a:cubicBezTo>
                    <a:pt x="2927509" y="4701254"/>
                    <a:pt x="3025331" y="4736116"/>
                    <a:pt x="3124772" y="4759262"/>
                  </a:cubicBezTo>
                  <a:cubicBezTo>
                    <a:pt x="3226880" y="4782979"/>
                    <a:pt x="3331083" y="4796219"/>
                    <a:pt x="3435858" y="4801172"/>
                  </a:cubicBezTo>
                  <a:cubicBezTo>
                    <a:pt x="3531394" y="4805648"/>
                    <a:pt x="3627692" y="4802886"/>
                    <a:pt x="3718941" y="4775264"/>
                  </a:cubicBezTo>
                  <a:cubicBezTo>
                    <a:pt x="3820001" y="4744593"/>
                    <a:pt x="3909441" y="4685824"/>
                    <a:pt x="3992118" y="4619625"/>
                  </a:cubicBezTo>
                  <a:cubicBezTo>
                    <a:pt x="4072985" y="4554951"/>
                    <a:pt x="4147376" y="4482656"/>
                    <a:pt x="4219385" y="4408170"/>
                  </a:cubicBezTo>
                  <a:cubicBezTo>
                    <a:pt x="4337780" y="4285679"/>
                    <a:pt x="4450937" y="4158234"/>
                    <a:pt x="4564285" y="4031171"/>
                  </a:cubicBezTo>
                  <a:cubicBezTo>
                    <a:pt x="4665536" y="3917728"/>
                    <a:pt x="4767072" y="3804666"/>
                    <a:pt x="4871371" y="3694081"/>
                  </a:cubicBezTo>
                  <a:cubicBezTo>
                    <a:pt x="5012722" y="3544062"/>
                    <a:pt x="5160455" y="3399854"/>
                    <a:pt x="5292090" y="3241262"/>
                  </a:cubicBezTo>
                  <a:cubicBezTo>
                    <a:pt x="5387912" y="3125819"/>
                    <a:pt x="5474970" y="3003328"/>
                    <a:pt x="5551265" y="2874169"/>
                  </a:cubicBezTo>
                  <a:cubicBezTo>
                    <a:pt x="5639848" y="2724341"/>
                    <a:pt x="5714524" y="2566987"/>
                    <a:pt x="5788533" y="2409349"/>
                  </a:cubicBezTo>
                  <a:cubicBezTo>
                    <a:pt x="5838064" y="2303812"/>
                    <a:pt x="5887593" y="2197322"/>
                    <a:pt x="5959983" y="2106168"/>
                  </a:cubicBezTo>
                  <a:cubicBezTo>
                    <a:pt x="6030945" y="2016824"/>
                    <a:pt x="6121051" y="1945481"/>
                    <a:pt x="6209252" y="1872806"/>
                  </a:cubicBezTo>
                  <a:cubicBezTo>
                    <a:pt x="6311456" y="1788509"/>
                    <a:pt x="6410897" y="1701070"/>
                    <a:pt x="6510338" y="1613440"/>
                  </a:cubicBezTo>
                  <a:cubicBezTo>
                    <a:pt x="6605874" y="1529334"/>
                    <a:pt x="6700076" y="1443419"/>
                    <a:pt x="6779514" y="1344168"/>
                  </a:cubicBezTo>
                  <a:cubicBezTo>
                    <a:pt x="6866573" y="1235393"/>
                    <a:pt x="6933248" y="1112139"/>
                    <a:pt x="6994874" y="987076"/>
                  </a:cubicBezTo>
                  <a:cubicBezTo>
                    <a:pt x="7042118" y="891159"/>
                    <a:pt x="7084219" y="792004"/>
                    <a:pt x="7094601" y="685895"/>
                  </a:cubicBezTo>
                  <a:cubicBezTo>
                    <a:pt x="7110699" y="520732"/>
                    <a:pt x="7048405" y="359093"/>
                    <a:pt x="6947059" y="227076"/>
                  </a:cubicBezTo>
                  <a:cubicBezTo>
                    <a:pt x="6861430" y="115538"/>
                    <a:pt x="6739128" y="0"/>
                    <a:pt x="6739128" y="0"/>
                  </a:cubicBezTo>
                </a:path>
              </a:pathLst>
            </a:custGeom>
            <a:noFill/>
            <a:ln w="12700" cap="rnd">
              <a:solidFill>
                <a:schemeClr val="bg2">
                  <a:alpha val="24000"/>
                </a:schemeClr>
              </a:solidFill>
              <a:prstDash val="lgDash"/>
              <a:round/>
            </a:ln>
          </p:spPr>
          <p:txBody>
            <a:bodyPr rtlCol="0" anchor="ctr"/>
            <a:lstStyle/>
            <a:p>
              <a:endParaRPr lang="en-US"/>
            </a:p>
          </p:txBody>
        </p:sp>
        <p:sp>
          <p:nvSpPr>
            <p:cNvPr id="17" name="Freeform: Shape 16">
              <a:extLst>
                <a:ext uri="{FF2B5EF4-FFF2-40B4-BE49-F238E27FC236}">
                  <a16:creationId xmlns:a16="http://schemas.microsoft.com/office/drawing/2014/main" id="{BC0CC377-89ED-4A85-84B3-011B44D54D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540" y="12542"/>
              <a:ext cx="9121489" cy="6188666"/>
            </a:xfrm>
            <a:custGeom>
              <a:avLst/>
              <a:gdLst>
                <a:gd name="connsiteX0" fmla="*/ 0 w 6891548"/>
                <a:gd name="connsiteY0" fmla="*/ 2860739 h 4699949"/>
                <a:gd name="connsiteX1" fmla="*/ 175451 w 6891548"/>
                <a:gd name="connsiteY1" fmla="*/ 3155252 h 4699949"/>
                <a:gd name="connsiteX2" fmla="*/ 341567 w 6891548"/>
                <a:gd name="connsiteY2" fmla="*/ 3294888 h 4699949"/>
                <a:gd name="connsiteX3" fmla="*/ 557594 w 6891548"/>
                <a:gd name="connsiteY3" fmla="*/ 3336417 h 4699949"/>
                <a:gd name="connsiteX4" fmla="*/ 753618 w 6891548"/>
                <a:gd name="connsiteY4" fmla="*/ 3278220 h 4699949"/>
                <a:gd name="connsiteX5" fmla="*/ 858298 w 6891548"/>
                <a:gd name="connsiteY5" fmla="*/ 3151918 h 4699949"/>
                <a:gd name="connsiteX6" fmla="*/ 846677 w 6891548"/>
                <a:gd name="connsiteY6" fmla="*/ 2907506 h 4699949"/>
                <a:gd name="connsiteX7" fmla="*/ 808482 w 6891548"/>
                <a:gd name="connsiteY7" fmla="*/ 2648141 h 4699949"/>
                <a:gd name="connsiteX8" fmla="*/ 785241 w 6891548"/>
                <a:gd name="connsiteY8" fmla="*/ 2513457 h 4699949"/>
                <a:gd name="connsiteX9" fmla="*/ 785241 w 6891548"/>
                <a:gd name="connsiteY9" fmla="*/ 2408682 h 4699949"/>
                <a:gd name="connsiteX10" fmla="*/ 908209 w 6891548"/>
                <a:gd name="connsiteY10" fmla="*/ 2310575 h 4699949"/>
                <a:gd name="connsiteX11" fmla="*/ 1089279 w 6891548"/>
                <a:gd name="connsiteY11" fmla="*/ 2325529 h 4699949"/>
                <a:gd name="connsiteX12" fmla="*/ 1198912 w 6891548"/>
                <a:gd name="connsiteY12" fmla="*/ 2410301 h 4699949"/>
                <a:gd name="connsiteX13" fmla="*/ 1252061 w 6891548"/>
                <a:gd name="connsiteY13" fmla="*/ 2638044 h 4699949"/>
                <a:gd name="connsiteX14" fmla="*/ 1147382 w 6891548"/>
                <a:gd name="connsiteY14" fmla="*/ 2968847 h 4699949"/>
                <a:gd name="connsiteX15" fmla="*/ 1115854 w 6891548"/>
                <a:gd name="connsiteY15" fmla="*/ 3194971 h 4699949"/>
                <a:gd name="connsiteX16" fmla="*/ 1215580 w 6891548"/>
                <a:gd name="connsiteY16" fmla="*/ 3447669 h 4699949"/>
                <a:gd name="connsiteX17" fmla="*/ 1396651 w 6891548"/>
                <a:gd name="connsiteY17" fmla="*/ 3783425 h 4699949"/>
                <a:gd name="connsiteX18" fmla="*/ 1507998 w 6891548"/>
                <a:gd name="connsiteY18" fmla="*/ 4014502 h 4699949"/>
                <a:gd name="connsiteX19" fmla="*/ 1678400 w 6891548"/>
                <a:gd name="connsiteY19" fmla="*/ 4312634 h 4699949"/>
                <a:gd name="connsiteX20" fmla="*/ 1838706 w 6891548"/>
                <a:gd name="connsiteY20" fmla="*/ 4504182 h 4699949"/>
                <a:gd name="connsiteX21" fmla="*/ 1996630 w 6891548"/>
                <a:gd name="connsiteY21" fmla="*/ 4595146 h 4699949"/>
                <a:gd name="connsiteX22" fmla="*/ 2235899 w 6891548"/>
                <a:gd name="connsiteY22" fmla="*/ 4623912 h 4699949"/>
                <a:gd name="connsiteX23" fmla="*/ 2463165 w 6891548"/>
                <a:gd name="connsiteY23" fmla="*/ 4623912 h 4699949"/>
                <a:gd name="connsiteX24" fmla="*/ 2761583 w 6891548"/>
                <a:gd name="connsiteY24" fmla="*/ 4599528 h 4699949"/>
                <a:gd name="connsiteX25" fmla="*/ 2889504 w 6891548"/>
                <a:gd name="connsiteY25" fmla="*/ 4599528 h 4699949"/>
                <a:gd name="connsiteX26" fmla="*/ 3145250 w 6891548"/>
                <a:gd name="connsiteY26" fmla="*/ 4649534 h 4699949"/>
                <a:gd name="connsiteX27" fmla="*/ 3479197 w 6891548"/>
                <a:gd name="connsiteY27" fmla="*/ 4699826 h 4699949"/>
                <a:gd name="connsiteX28" fmla="*/ 3786283 w 6891548"/>
                <a:gd name="connsiteY28" fmla="*/ 4638008 h 4699949"/>
                <a:gd name="connsiteX29" fmla="*/ 3991642 w 6891548"/>
                <a:gd name="connsiteY29" fmla="*/ 4486371 h 4699949"/>
                <a:gd name="connsiteX30" fmla="*/ 4207002 w 6891548"/>
                <a:gd name="connsiteY30" fmla="*/ 4288917 h 4699949"/>
                <a:gd name="connsiteX31" fmla="*/ 4420362 w 6891548"/>
                <a:gd name="connsiteY31" fmla="*/ 4045553 h 4699949"/>
                <a:gd name="connsiteX32" fmla="*/ 4629722 w 6891548"/>
                <a:gd name="connsiteY32" fmla="*/ 3806190 h 4699949"/>
                <a:gd name="connsiteX33" fmla="*/ 4943761 w 6891548"/>
                <a:gd name="connsiteY33" fmla="*/ 3491960 h 4699949"/>
                <a:gd name="connsiteX34" fmla="*/ 5080349 w 6891548"/>
                <a:gd name="connsiteY34" fmla="*/ 3327368 h 4699949"/>
                <a:gd name="connsiteX35" fmla="*/ 5327618 w 6891548"/>
                <a:gd name="connsiteY35" fmla="*/ 3000185 h 4699949"/>
                <a:gd name="connsiteX36" fmla="*/ 5489163 w 6891548"/>
                <a:gd name="connsiteY36" fmla="*/ 2693003 h 4699949"/>
                <a:gd name="connsiteX37" fmla="*/ 5606796 w 6891548"/>
                <a:gd name="connsiteY37" fmla="*/ 2385822 h 4699949"/>
                <a:gd name="connsiteX38" fmla="*/ 5776246 w 6891548"/>
                <a:gd name="connsiteY38" fmla="*/ 2030730 h 4699949"/>
                <a:gd name="connsiteX39" fmla="*/ 5976652 w 6891548"/>
                <a:gd name="connsiteY39" fmla="*/ 1830229 h 4699949"/>
                <a:gd name="connsiteX40" fmla="*/ 6196965 w 6891548"/>
                <a:gd name="connsiteY40" fmla="*/ 1679639 h 4699949"/>
                <a:gd name="connsiteX41" fmla="*/ 6456140 w 6891548"/>
                <a:gd name="connsiteY41" fmla="*/ 1498092 h 4699949"/>
                <a:gd name="connsiteX42" fmla="*/ 6663500 w 6891548"/>
                <a:gd name="connsiteY42" fmla="*/ 1270635 h 4699949"/>
                <a:gd name="connsiteX43" fmla="*/ 6842951 w 6891548"/>
                <a:gd name="connsiteY43" fmla="*/ 947452 h 4699949"/>
                <a:gd name="connsiteX44" fmla="*/ 6890766 w 6891548"/>
                <a:gd name="connsiteY44" fmla="*/ 694087 h 4699949"/>
                <a:gd name="connsiteX45" fmla="*/ 6866858 w 6891548"/>
                <a:gd name="connsiteY45" fmla="*/ 492633 h 4699949"/>
                <a:gd name="connsiteX46" fmla="*/ 6675406 w 6891548"/>
                <a:gd name="connsiteY46" fmla="*/ 233267 h 4699949"/>
                <a:gd name="connsiteX47" fmla="*/ 6422613 w 6891548"/>
                <a:gd name="connsiteY47" fmla="*/ 0 h 4699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891548" h="4699949">
                  <a:moveTo>
                    <a:pt x="0" y="2860739"/>
                  </a:moveTo>
                  <a:cubicBezTo>
                    <a:pt x="32861" y="2919603"/>
                    <a:pt x="133255" y="3102674"/>
                    <a:pt x="175451" y="3155252"/>
                  </a:cubicBezTo>
                  <a:cubicBezTo>
                    <a:pt x="221266" y="3212402"/>
                    <a:pt x="275939" y="3262598"/>
                    <a:pt x="341567" y="3294888"/>
                  </a:cubicBezTo>
                  <a:cubicBezTo>
                    <a:pt x="408432" y="3327845"/>
                    <a:pt x="483108" y="3340132"/>
                    <a:pt x="557594" y="3336417"/>
                  </a:cubicBezTo>
                  <a:cubicBezTo>
                    <a:pt x="626936" y="3332988"/>
                    <a:pt x="695420" y="3315653"/>
                    <a:pt x="753618" y="3278220"/>
                  </a:cubicBezTo>
                  <a:cubicBezTo>
                    <a:pt x="800957" y="3247739"/>
                    <a:pt x="839915" y="3204972"/>
                    <a:pt x="858298" y="3151918"/>
                  </a:cubicBezTo>
                  <a:cubicBezTo>
                    <a:pt x="885349" y="3073718"/>
                    <a:pt x="862203" y="2989803"/>
                    <a:pt x="846677" y="2907506"/>
                  </a:cubicBezTo>
                  <a:cubicBezTo>
                    <a:pt x="830485" y="2821591"/>
                    <a:pt x="822293" y="2734437"/>
                    <a:pt x="808482" y="2648141"/>
                  </a:cubicBezTo>
                  <a:cubicBezTo>
                    <a:pt x="801243" y="2603183"/>
                    <a:pt x="792671" y="2558415"/>
                    <a:pt x="785241" y="2513457"/>
                  </a:cubicBezTo>
                  <a:cubicBezTo>
                    <a:pt x="779431" y="2478405"/>
                    <a:pt x="774383" y="2442401"/>
                    <a:pt x="785241" y="2408682"/>
                  </a:cubicBezTo>
                  <a:cubicBezTo>
                    <a:pt x="802291" y="2355723"/>
                    <a:pt x="853631" y="2324576"/>
                    <a:pt x="908209" y="2310575"/>
                  </a:cubicBezTo>
                  <a:cubicBezTo>
                    <a:pt x="968502" y="2295144"/>
                    <a:pt x="1032129" y="2301050"/>
                    <a:pt x="1089279" y="2325529"/>
                  </a:cubicBezTo>
                  <a:cubicBezTo>
                    <a:pt x="1132523" y="2344007"/>
                    <a:pt x="1170718" y="2372678"/>
                    <a:pt x="1198912" y="2410301"/>
                  </a:cubicBezTo>
                  <a:cubicBezTo>
                    <a:pt x="1247299" y="2474690"/>
                    <a:pt x="1260443" y="2557558"/>
                    <a:pt x="1252061" y="2638044"/>
                  </a:cubicBezTo>
                  <a:cubicBezTo>
                    <a:pt x="1240060" y="2753487"/>
                    <a:pt x="1184148" y="2858357"/>
                    <a:pt x="1147382" y="2968847"/>
                  </a:cubicBezTo>
                  <a:cubicBezTo>
                    <a:pt x="1122998" y="3041999"/>
                    <a:pt x="1106900" y="3118485"/>
                    <a:pt x="1115854" y="3194971"/>
                  </a:cubicBezTo>
                  <a:cubicBezTo>
                    <a:pt x="1126426" y="3285649"/>
                    <a:pt x="1171099" y="3367469"/>
                    <a:pt x="1215580" y="3447669"/>
                  </a:cubicBezTo>
                  <a:cubicBezTo>
                    <a:pt x="1277207" y="3558921"/>
                    <a:pt x="1340072" y="3669602"/>
                    <a:pt x="1396651" y="3783425"/>
                  </a:cubicBezTo>
                  <a:cubicBezTo>
                    <a:pt x="1434751" y="3860006"/>
                    <a:pt x="1469993" y="3937921"/>
                    <a:pt x="1507998" y="4014502"/>
                  </a:cubicBezTo>
                  <a:cubicBezTo>
                    <a:pt x="1558957" y="4117086"/>
                    <a:pt x="1614964" y="4217194"/>
                    <a:pt x="1678400" y="4312634"/>
                  </a:cubicBezTo>
                  <a:cubicBezTo>
                    <a:pt x="1724692" y="4382357"/>
                    <a:pt x="1775079" y="4449890"/>
                    <a:pt x="1838706" y="4504182"/>
                  </a:cubicBezTo>
                  <a:cubicBezTo>
                    <a:pt x="1885379" y="4543997"/>
                    <a:pt x="1938338" y="4576001"/>
                    <a:pt x="1996630" y="4595146"/>
                  </a:cubicBezTo>
                  <a:cubicBezTo>
                    <a:pt x="2073307" y="4620387"/>
                    <a:pt x="2155031" y="4622006"/>
                    <a:pt x="2235899" y="4623912"/>
                  </a:cubicBezTo>
                  <a:cubicBezTo>
                    <a:pt x="2311718" y="4625626"/>
                    <a:pt x="2387536" y="4627531"/>
                    <a:pt x="2463165" y="4623912"/>
                  </a:cubicBezTo>
                  <a:cubicBezTo>
                    <a:pt x="2562892" y="4619149"/>
                    <a:pt x="2661857" y="4605147"/>
                    <a:pt x="2761583" y="4599528"/>
                  </a:cubicBezTo>
                  <a:cubicBezTo>
                    <a:pt x="2804160" y="4597146"/>
                    <a:pt x="2846927" y="4596289"/>
                    <a:pt x="2889504" y="4599528"/>
                  </a:cubicBezTo>
                  <a:cubicBezTo>
                    <a:pt x="2976277" y="4606100"/>
                    <a:pt x="3060573" y="4629246"/>
                    <a:pt x="3145250" y="4649534"/>
                  </a:cubicBezTo>
                  <a:cubicBezTo>
                    <a:pt x="3255074" y="4675918"/>
                    <a:pt x="3366326" y="4698016"/>
                    <a:pt x="3479197" y="4699826"/>
                  </a:cubicBezTo>
                  <a:cubicBezTo>
                    <a:pt x="3585210" y="4701540"/>
                    <a:pt x="3691700" y="4685633"/>
                    <a:pt x="3786283" y="4638008"/>
                  </a:cubicBezTo>
                  <a:cubicBezTo>
                    <a:pt x="3862578" y="4599623"/>
                    <a:pt x="3927253" y="4542758"/>
                    <a:pt x="3991642" y="4486371"/>
                  </a:cubicBezTo>
                  <a:cubicBezTo>
                    <a:pt x="4064984" y="4422172"/>
                    <a:pt x="4138708" y="4358355"/>
                    <a:pt x="4207002" y="4288917"/>
                  </a:cubicBezTo>
                  <a:cubicBezTo>
                    <a:pt x="4282631" y="4211955"/>
                    <a:pt x="4351401" y="4128611"/>
                    <a:pt x="4420362" y="4045553"/>
                  </a:cubicBezTo>
                  <a:cubicBezTo>
                    <a:pt x="4488085" y="3964020"/>
                    <a:pt x="4556379" y="3882676"/>
                    <a:pt x="4629722" y="3806190"/>
                  </a:cubicBezTo>
                  <a:cubicBezTo>
                    <a:pt x="4732211" y="3699224"/>
                    <a:pt x="4844796" y="3602260"/>
                    <a:pt x="4943761" y="3491960"/>
                  </a:cubicBezTo>
                  <a:cubicBezTo>
                    <a:pt x="4991386" y="3438906"/>
                    <a:pt x="5035677" y="3382995"/>
                    <a:pt x="5080349" y="3327368"/>
                  </a:cubicBezTo>
                  <a:cubicBezTo>
                    <a:pt x="5165980" y="3220688"/>
                    <a:pt x="5253419" y="3115151"/>
                    <a:pt x="5327618" y="3000185"/>
                  </a:cubicBezTo>
                  <a:cubicBezTo>
                    <a:pt x="5390483" y="2902839"/>
                    <a:pt x="5443442" y="2799493"/>
                    <a:pt x="5489163" y="2693003"/>
                  </a:cubicBezTo>
                  <a:cubicBezTo>
                    <a:pt x="5532406" y="2592229"/>
                    <a:pt x="5569077" y="2488787"/>
                    <a:pt x="5606796" y="2385822"/>
                  </a:cubicBezTo>
                  <a:cubicBezTo>
                    <a:pt x="5652135" y="2261902"/>
                    <a:pt x="5699093" y="2137410"/>
                    <a:pt x="5776246" y="2030730"/>
                  </a:cubicBezTo>
                  <a:cubicBezTo>
                    <a:pt x="5831872" y="1953768"/>
                    <a:pt x="5901500" y="1888427"/>
                    <a:pt x="5976652" y="1830229"/>
                  </a:cubicBezTo>
                  <a:cubicBezTo>
                    <a:pt x="6047042" y="1775746"/>
                    <a:pt x="6121813" y="1727359"/>
                    <a:pt x="6196965" y="1679639"/>
                  </a:cubicBezTo>
                  <a:cubicBezTo>
                    <a:pt x="6286119" y="1622965"/>
                    <a:pt x="6375940" y="1566767"/>
                    <a:pt x="6456140" y="1498092"/>
                  </a:cubicBezTo>
                  <a:cubicBezTo>
                    <a:pt x="6534341" y="1431227"/>
                    <a:pt x="6602063" y="1353217"/>
                    <a:pt x="6663500" y="1270635"/>
                  </a:cubicBezTo>
                  <a:cubicBezTo>
                    <a:pt x="6737509" y="1171194"/>
                    <a:pt x="6802374" y="1064514"/>
                    <a:pt x="6842951" y="947452"/>
                  </a:cubicBezTo>
                  <a:cubicBezTo>
                    <a:pt x="6871240" y="865823"/>
                    <a:pt x="6887051" y="780383"/>
                    <a:pt x="6890766" y="694087"/>
                  </a:cubicBezTo>
                  <a:cubicBezTo>
                    <a:pt x="6893719" y="625888"/>
                    <a:pt x="6888861" y="557117"/>
                    <a:pt x="6866858" y="492633"/>
                  </a:cubicBezTo>
                  <a:cubicBezTo>
                    <a:pt x="6831616" y="389573"/>
                    <a:pt x="6755511" y="307848"/>
                    <a:pt x="6675406" y="233267"/>
                  </a:cubicBezTo>
                  <a:cubicBezTo>
                    <a:pt x="6607588" y="170402"/>
                    <a:pt x="6496336" y="56007"/>
                    <a:pt x="6422613" y="0"/>
                  </a:cubicBezTo>
                </a:path>
              </a:pathLst>
            </a:custGeom>
            <a:noFill/>
            <a:ln w="12700" cap="rnd">
              <a:solidFill>
                <a:schemeClr val="bg2">
                  <a:alpha val="24000"/>
                </a:schemeClr>
              </a:solidFill>
              <a:prstDash val="lgDash"/>
              <a:round/>
            </a:ln>
          </p:spPr>
          <p:txBody>
            <a:bodyPr rtlCol="0" anchor="ctr"/>
            <a:lstStyle/>
            <a:p>
              <a:endParaRPr lang="en-US"/>
            </a:p>
          </p:txBody>
        </p:sp>
        <p:sp>
          <p:nvSpPr>
            <p:cNvPr id="18" name="Freeform: Shape 17">
              <a:extLst>
                <a:ext uri="{FF2B5EF4-FFF2-40B4-BE49-F238E27FC236}">
                  <a16:creationId xmlns:a16="http://schemas.microsoft.com/office/drawing/2014/main" id="{9CC44302-CB8C-48E2-B1CD-BA4D30DA6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88" y="0"/>
              <a:ext cx="12542" cy="12542"/>
            </a:xfrm>
            <a:custGeom>
              <a:avLst/>
              <a:gdLst/>
              <a:ahLst/>
              <a:cxnLst/>
              <a:rect l="l" t="t" r="r" b="b"/>
              <a:pathLst>
                <a:path w="9525" h="9525"/>
              </a:pathLst>
            </a:custGeom>
            <a:noFill/>
            <a:ln w="12700" cap="rnd">
              <a:solidFill>
                <a:schemeClr val="bg2">
                  <a:alpha val="24000"/>
                </a:schemeClr>
              </a:solidFill>
              <a:prstDash val="lgDash"/>
              <a:round/>
            </a:ln>
          </p:spPr>
          <p:txBody>
            <a:bodyPr rtlCol="0" anchor="ctr"/>
            <a:lstStyle/>
            <a:p>
              <a:endParaRPr lang="en-US"/>
            </a:p>
          </p:txBody>
        </p:sp>
        <p:sp>
          <p:nvSpPr>
            <p:cNvPr id="19" name="Freeform: Shape 18">
              <a:extLst>
                <a:ext uri="{FF2B5EF4-FFF2-40B4-BE49-F238E27FC236}">
                  <a16:creationId xmlns:a16="http://schemas.microsoft.com/office/drawing/2014/main" id="{0EAC85F3-ABB7-4AE5-A19F-69B28F09AF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19439"/>
              <a:ext cx="8755533" cy="5998603"/>
            </a:xfrm>
            <a:custGeom>
              <a:avLst/>
              <a:gdLst>
                <a:gd name="connsiteX0" fmla="*/ 6072569 w 6649344"/>
                <a:gd name="connsiteY0" fmla="*/ 0 h 4555608"/>
                <a:gd name="connsiteX1" fmla="*/ 6201347 w 6649344"/>
                <a:gd name="connsiteY1" fmla="*/ 218218 h 4555608"/>
                <a:gd name="connsiteX2" fmla="*/ 6519101 w 6649344"/>
                <a:gd name="connsiteY2" fmla="*/ 492919 h 4555608"/>
                <a:gd name="connsiteX3" fmla="*/ 6648260 w 6649344"/>
                <a:gd name="connsiteY3" fmla="*/ 789718 h 4555608"/>
                <a:gd name="connsiteX4" fmla="*/ 6574060 w 6649344"/>
                <a:gd name="connsiteY4" fmla="*/ 1096137 h 4555608"/>
                <a:gd name="connsiteX5" fmla="*/ 6385084 w 6649344"/>
                <a:gd name="connsiteY5" fmla="*/ 1349883 h 4555608"/>
                <a:gd name="connsiteX6" fmla="*/ 6126671 w 6649344"/>
                <a:gd name="connsiteY6" fmla="*/ 1515047 h 4555608"/>
                <a:gd name="connsiteX7" fmla="*/ 5851493 w 6649344"/>
                <a:gd name="connsiteY7" fmla="*/ 1632299 h 4555608"/>
                <a:gd name="connsiteX8" fmla="*/ 5679187 w 6649344"/>
                <a:gd name="connsiteY8" fmla="*/ 1759172 h 4555608"/>
                <a:gd name="connsiteX9" fmla="*/ 5564314 w 6649344"/>
                <a:gd name="connsiteY9" fmla="*/ 1962626 h 4555608"/>
                <a:gd name="connsiteX10" fmla="*/ 5470970 w 6649344"/>
                <a:gd name="connsiteY10" fmla="*/ 2245138 h 4555608"/>
                <a:gd name="connsiteX11" fmla="*/ 5406390 w 6649344"/>
                <a:gd name="connsiteY11" fmla="*/ 2467737 h 4555608"/>
                <a:gd name="connsiteX12" fmla="*/ 5327428 w 6649344"/>
                <a:gd name="connsiteY12" fmla="*/ 2723864 h 4555608"/>
                <a:gd name="connsiteX13" fmla="*/ 5198269 w 6649344"/>
                <a:gd name="connsiteY13" fmla="*/ 2970467 h 4555608"/>
                <a:gd name="connsiteX14" fmla="*/ 5085779 w 6649344"/>
                <a:gd name="connsiteY14" fmla="*/ 3147632 h 4555608"/>
                <a:gd name="connsiteX15" fmla="*/ 4839367 w 6649344"/>
                <a:gd name="connsiteY15" fmla="*/ 3461195 h 4555608"/>
                <a:gd name="connsiteX16" fmla="*/ 4639628 w 6649344"/>
                <a:gd name="connsiteY16" fmla="*/ 3661125 h 4555608"/>
                <a:gd name="connsiteX17" fmla="*/ 4467320 w 6649344"/>
                <a:gd name="connsiteY17" fmla="*/ 3833432 h 4555608"/>
                <a:gd name="connsiteX18" fmla="*/ 4292632 w 6649344"/>
                <a:gd name="connsiteY18" fmla="*/ 4008215 h 4555608"/>
                <a:gd name="connsiteX19" fmla="*/ 3976783 w 6649344"/>
                <a:gd name="connsiteY19" fmla="*/ 4324160 h 4555608"/>
                <a:gd name="connsiteX20" fmla="*/ 3793712 w 6649344"/>
                <a:gd name="connsiteY20" fmla="*/ 4478560 h 4555608"/>
                <a:gd name="connsiteX21" fmla="*/ 3509010 w 6649344"/>
                <a:gd name="connsiteY21" fmla="*/ 4555141 h 4555608"/>
                <a:gd name="connsiteX22" fmla="*/ 2982659 w 6649344"/>
                <a:gd name="connsiteY22" fmla="*/ 4488085 h 4555608"/>
                <a:gd name="connsiteX23" fmla="*/ 2420398 w 6649344"/>
                <a:gd name="connsiteY23" fmla="*/ 4488085 h 4555608"/>
                <a:gd name="connsiteX24" fmla="*/ 2176939 w 6649344"/>
                <a:gd name="connsiteY24" fmla="*/ 4463034 h 4555608"/>
                <a:gd name="connsiteX25" fmla="*/ 1810607 w 6649344"/>
                <a:gd name="connsiteY25" fmla="*/ 4272629 h 4555608"/>
                <a:gd name="connsiteX26" fmla="*/ 1615345 w 6649344"/>
                <a:gd name="connsiteY26" fmla="*/ 3953733 h 4555608"/>
                <a:gd name="connsiteX27" fmla="*/ 1455801 w 6649344"/>
                <a:gd name="connsiteY27" fmla="*/ 3613309 h 4555608"/>
                <a:gd name="connsiteX28" fmla="*/ 1362742 w 6649344"/>
                <a:gd name="connsiteY28" fmla="*/ 3309080 h 4555608"/>
                <a:gd name="connsiteX29" fmla="*/ 1429226 w 6649344"/>
                <a:gd name="connsiteY29" fmla="*/ 2865215 h 4555608"/>
                <a:gd name="connsiteX30" fmla="*/ 1493996 w 6649344"/>
                <a:gd name="connsiteY30" fmla="*/ 2444591 h 4555608"/>
                <a:gd name="connsiteX31" fmla="*/ 1379315 w 6649344"/>
                <a:gd name="connsiteY31" fmla="*/ 2240090 h 4555608"/>
                <a:gd name="connsiteX32" fmla="*/ 1243108 w 6649344"/>
                <a:gd name="connsiteY32" fmla="*/ 2156936 h 4555608"/>
                <a:gd name="connsiteX33" fmla="*/ 929069 w 6649344"/>
                <a:gd name="connsiteY33" fmla="*/ 2075498 h 4555608"/>
                <a:gd name="connsiteX34" fmla="*/ 736282 w 6649344"/>
                <a:gd name="connsiteY34" fmla="*/ 2120360 h 4555608"/>
                <a:gd name="connsiteX35" fmla="*/ 443865 w 6649344"/>
                <a:gd name="connsiteY35" fmla="*/ 2266664 h 4555608"/>
                <a:gd name="connsiteX36" fmla="*/ 0 w 6649344"/>
                <a:gd name="connsiteY36" fmla="*/ 2592229 h 4555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649344" h="4555608">
                  <a:moveTo>
                    <a:pt x="6072569" y="0"/>
                  </a:moveTo>
                  <a:cubicBezTo>
                    <a:pt x="6092857" y="34576"/>
                    <a:pt x="6094000" y="127349"/>
                    <a:pt x="6201347" y="218218"/>
                  </a:cubicBezTo>
                  <a:cubicBezTo>
                    <a:pt x="6308789" y="309086"/>
                    <a:pt x="6430518" y="383858"/>
                    <a:pt x="6519101" y="492919"/>
                  </a:cubicBezTo>
                  <a:cubicBezTo>
                    <a:pt x="6588919" y="578834"/>
                    <a:pt x="6640449" y="679704"/>
                    <a:pt x="6648260" y="789718"/>
                  </a:cubicBezTo>
                  <a:cubicBezTo>
                    <a:pt x="6655880" y="896303"/>
                    <a:pt x="6622542" y="1000411"/>
                    <a:pt x="6574060" y="1096137"/>
                  </a:cubicBezTo>
                  <a:cubicBezTo>
                    <a:pt x="6526054" y="1191101"/>
                    <a:pt x="6463570" y="1278160"/>
                    <a:pt x="6385084" y="1349883"/>
                  </a:cubicBezTo>
                  <a:cubicBezTo>
                    <a:pt x="6309170" y="1419225"/>
                    <a:pt x="6220397" y="1472660"/>
                    <a:pt x="6126671" y="1515047"/>
                  </a:cubicBezTo>
                  <a:cubicBezTo>
                    <a:pt x="6035707" y="1556194"/>
                    <a:pt x="5940362" y="1586960"/>
                    <a:pt x="5851493" y="1632299"/>
                  </a:cubicBezTo>
                  <a:cubicBezTo>
                    <a:pt x="5787390" y="1665065"/>
                    <a:pt x="5726906" y="1705356"/>
                    <a:pt x="5679187" y="1759172"/>
                  </a:cubicBezTo>
                  <a:cubicBezTo>
                    <a:pt x="5627180" y="1817846"/>
                    <a:pt x="5593176" y="1889569"/>
                    <a:pt x="5564314" y="1962626"/>
                  </a:cubicBezTo>
                  <a:cubicBezTo>
                    <a:pt x="5527834" y="2054923"/>
                    <a:pt x="5499354" y="2149983"/>
                    <a:pt x="5470970" y="2245138"/>
                  </a:cubicBezTo>
                  <a:cubicBezTo>
                    <a:pt x="5448872" y="2319147"/>
                    <a:pt x="5426869" y="2393252"/>
                    <a:pt x="5406390" y="2467737"/>
                  </a:cubicBezTo>
                  <a:cubicBezTo>
                    <a:pt x="5382673" y="2553938"/>
                    <a:pt x="5360765" y="2640902"/>
                    <a:pt x="5327428" y="2723864"/>
                  </a:cubicBezTo>
                  <a:cubicBezTo>
                    <a:pt x="5292757" y="2810066"/>
                    <a:pt x="5246275" y="2890838"/>
                    <a:pt x="5198269" y="2970467"/>
                  </a:cubicBezTo>
                  <a:cubicBezTo>
                    <a:pt x="5162074" y="3030379"/>
                    <a:pt x="5124927" y="3089625"/>
                    <a:pt x="5085779" y="3147632"/>
                  </a:cubicBezTo>
                  <a:cubicBezTo>
                    <a:pt x="5011293" y="3258026"/>
                    <a:pt x="4929854" y="3363659"/>
                    <a:pt x="4839367" y="3461195"/>
                  </a:cubicBezTo>
                  <a:cubicBezTo>
                    <a:pt x="4775264" y="3530251"/>
                    <a:pt x="4706779" y="3595021"/>
                    <a:pt x="4639628" y="3661125"/>
                  </a:cubicBezTo>
                  <a:cubicBezTo>
                    <a:pt x="4581620" y="3717989"/>
                    <a:pt x="4524661" y="3775901"/>
                    <a:pt x="4467320" y="3833432"/>
                  </a:cubicBezTo>
                  <a:cubicBezTo>
                    <a:pt x="4409218" y="3891820"/>
                    <a:pt x="4350925" y="3949922"/>
                    <a:pt x="4292632" y="4008215"/>
                  </a:cubicBezTo>
                  <a:cubicBezTo>
                    <a:pt x="4187285" y="4113467"/>
                    <a:pt x="4082129" y="4218909"/>
                    <a:pt x="3976783" y="4324160"/>
                  </a:cubicBezTo>
                  <a:cubicBezTo>
                    <a:pt x="3920014" y="4380929"/>
                    <a:pt x="3862673" y="4437793"/>
                    <a:pt x="3793712" y="4478560"/>
                  </a:cubicBezTo>
                  <a:cubicBezTo>
                    <a:pt x="3707797" y="4529328"/>
                    <a:pt x="3608832" y="4551712"/>
                    <a:pt x="3509010" y="4555141"/>
                  </a:cubicBezTo>
                  <a:cubicBezTo>
                    <a:pt x="3331845" y="4561237"/>
                    <a:pt x="3159347" y="4506087"/>
                    <a:pt x="2982659" y="4488085"/>
                  </a:cubicBezTo>
                  <a:cubicBezTo>
                    <a:pt x="2796064" y="4469130"/>
                    <a:pt x="2608135" y="4491323"/>
                    <a:pt x="2420398" y="4488085"/>
                  </a:cubicBezTo>
                  <a:cubicBezTo>
                    <a:pt x="2338673" y="4486656"/>
                    <a:pt x="2256949" y="4480084"/>
                    <a:pt x="2176939" y="4463034"/>
                  </a:cubicBezTo>
                  <a:cubicBezTo>
                    <a:pt x="2039207" y="4433697"/>
                    <a:pt x="1908429" y="4373499"/>
                    <a:pt x="1810607" y="4272629"/>
                  </a:cubicBezTo>
                  <a:cubicBezTo>
                    <a:pt x="1723358" y="4182618"/>
                    <a:pt x="1669637" y="4067175"/>
                    <a:pt x="1615345" y="3953733"/>
                  </a:cubicBezTo>
                  <a:cubicBezTo>
                    <a:pt x="1561243" y="3840671"/>
                    <a:pt x="1505807" y="3728180"/>
                    <a:pt x="1455801" y="3613309"/>
                  </a:cubicBezTo>
                  <a:cubicBezTo>
                    <a:pt x="1413129" y="3515392"/>
                    <a:pt x="1374553" y="3414998"/>
                    <a:pt x="1362742" y="3309080"/>
                  </a:cubicBezTo>
                  <a:cubicBezTo>
                    <a:pt x="1346073" y="3158966"/>
                    <a:pt x="1384649" y="3010091"/>
                    <a:pt x="1429226" y="2865215"/>
                  </a:cubicBezTo>
                  <a:cubicBezTo>
                    <a:pt x="1471898" y="2726627"/>
                    <a:pt x="1522190" y="2585657"/>
                    <a:pt x="1493996" y="2444591"/>
                  </a:cubicBezTo>
                  <a:cubicBezTo>
                    <a:pt x="1478280" y="2365915"/>
                    <a:pt x="1439513" y="2293144"/>
                    <a:pt x="1379315" y="2240090"/>
                  </a:cubicBezTo>
                  <a:cubicBezTo>
                    <a:pt x="1339215" y="2204752"/>
                    <a:pt x="1291495" y="2179796"/>
                    <a:pt x="1243108" y="2156936"/>
                  </a:cubicBezTo>
                  <a:cubicBezTo>
                    <a:pt x="1143476" y="2110073"/>
                    <a:pt x="1038511" y="2069973"/>
                    <a:pt x="929069" y="2075498"/>
                  </a:cubicBezTo>
                  <a:cubicBezTo>
                    <a:pt x="862870" y="2078831"/>
                    <a:pt x="799052" y="2098643"/>
                    <a:pt x="736282" y="2120360"/>
                  </a:cubicBezTo>
                  <a:cubicBezTo>
                    <a:pt x="632365" y="2156365"/>
                    <a:pt x="492633" y="2168366"/>
                    <a:pt x="443865" y="2266664"/>
                  </a:cubicBezTo>
                  <a:cubicBezTo>
                    <a:pt x="229648" y="2699480"/>
                    <a:pt x="8858" y="2576036"/>
                    <a:pt x="0" y="2592229"/>
                  </a:cubicBezTo>
                </a:path>
              </a:pathLst>
            </a:custGeom>
            <a:noFill/>
            <a:ln w="12700" cap="rnd">
              <a:solidFill>
                <a:schemeClr val="bg2">
                  <a:alpha val="24000"/>
                </a:schemeClr>
              </a:solidFill>
              <a:prstDash val="lgDash"/>
              <a:round/>
            </a:ln>
          </p:spPr>
          <p:txBody>
            <a:bodyPr rtlCol="0" anchor="ctr"/>
            <a:lstStyle/>
            <a:p>
              <a:endParaRPr lang="en-US"/>
            </a:p>
          </p:txBody>
        </p:sp>
        <p:sp>
          <p:nvSpPr>
            <p:cNvPr id="20" name="Freeform: Shape 19">
              <a:extLst>
                <a:ext uri="{FF2B5EF4-FFF2-40B4-BE49-F238E27FC236}">
                  <a16:creationId xmlns:a16="http://schemas.microsoft.com/office/drawing/2014/main" id="{DD6442C7-EA96-48F7-8E52-15B32EDD6E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12542"/>
              <a:ext cx="8335554" cy="5823102"/>
            </a:xfrm>
            <a:custGeom>
              <a:avLst/>
              <a:gdLst>
                <a:gd name="connsiteX0" fmla="*/ 0 w 6330393"/>
                <a:gd name="connsiteY0" fmla="*/ 2249519 h 4422324"/>
                <a:gd name="connsiteX1" fmla="*/ 653129 w 6330393"/>
                <a:gd name="connsiteY1" fmla="*/ 1966532 h 4422324"/>
                <a:gd name="connsiteX2" fmla="*/ 972122 w 6330393"/>
                <a:gd name="connsiteY2" fmla="*/ 1926622 h 4422324"/>
                <a:gd name="connsiteX3" fmla="*/ 1340168 w 6330393"/>
                <a:gd name="connsiteY3" fmla="*/ 2041398 h 4422324"/>
                <a:gd name="connsiteX4" fmla="*/ 1572768 w 6330393"/>
                <a:gd name="connsiteY4" fmla="*/ 2147697 h 4422324"/>
                <a:gd name="connsiteX5" fmla="*/ 1747647 w 6330393"/>
                <a:gd name="connsiteY5" fmla="*/ 2370677 h 4422324"/>
                <a:gd name="connsiteX6" fmla="*/ 1718596 w 6330393"/>
                <a:gd name="connsiteY6" fmla="*/ 2632043 h 4422324"/>
                <a:gd name="connsiteX7" fmla="*/ 1575054 w 6330393"/>
                <a:gd name="connsiteY7" fmla="*/ 2947988 h 4422324"/>
                <a:gd name="connsiteX8" fmla="*/ 1543431 w 6330393"/>
                <a:gd name="connsiteY8" fmla="*/ 3462147 h 4422324"/>
                <a:gd name="connsiteX9" fmla="*/ 1666875 w 6330393"/>
                <a:gd name="connsiteY9" fmla="*/ 3792474 h 4422324"/>
                <a:gd name="connsiteX10" fmla="*/ 1801844 w 6330393"/>
                <a:gd name="connsiteY10" fmla="*/ 4048125 h 4422324"/>
                <a:gd name="connsiteX11" fmla="*/ 2011490 w 6330393"/>
                <a:gd name="connsiteY11" fmla="*/ 4257866 h 4422324"/>
                <a:gd name="connsiteX12" fmla="*/ 2383727 w 6330393"/>
                <a:gd name="connsiteY12" fmla="*/ 4353687 h 4422324"/>
                <a:gd name="connsiteX13" fmla="*/ 2745105 w 6330393"/>
                <a:gd name="connsiteY13" fmla="*/ 4353687 h 4422324"/>
                <a:gd name="connsiteX14" fmla="*/ 3001232 w 6330393"/>
                <a:gd name="connsiteY14" fmla="*/ 4368927 h 4422324"/>
                <a:gd name="connsiteX15" fmla="*/ 3316891 w 6330393"/>
                <a:gd name="connsiteY15" fmla="*/ 4402170 h 4422324"/>
                <a:gd name="connsiteX16" fmla="*/ 3578543 w 6330393"/>
                <a:gd name="connsiteY16" fmla="*/ 4413218 h 4422324"/>
                <a:gd name="connsiteX17" fmla="*/ 3746087 w 6330393"/>
                <a:gd name="connsiteY17" fmla="*/ 4330065 h 4422324"/>
                <a:gd name="connsiteX18" fmla="*/ 3986689 w 6330393"/>
                <a:gd name="connsiteY18" fmla="*/ 4147280 h 4422324"/>
                <a:gd name="connsiteX19" fmla="*/ 4469987 w 6330393"/>
                <a:gd name="connsiteY19" fmla="*/ 3682841 h 4422324"/>
                <a:gd name="connsiteX20" fmla="*/ 4742784 w 6330393"/>
                <a:gd name="connsiteY20" fmla="*/ 3409950 h 4422324"/>
                <a:gd name="connsiteX21" fmla="*/ 5029867 w 6330393"/>
                <a:gd name="connsiteY21" fmla="*/ 3058097 h 4422324"/>
                <a:gd name="connsiteX22" fmla="*/ 5211699 w 6330393"/>
                <a:gd name="connsiteY22" fmla="*/ 2675096 h 4422324"/>
                <a:gd name="connsiteX23" fmla="*/ 5326571 w 6330393"/>
                <a:gd name="connsiteY23" fmla="*/ 2136458 h 4422324"/>
                <a:gd name="connsiteX24" fmla="*/ 5407914 w 6330393"/>
                <a:gd name="connsiteY24" fmla="*/ 1772603 h 4422324"/>
                <a:gd name="connsiteX25" fmla="*/ 5517928 w 6330393"/>
                <a:gd name="connsiteY25" fmla="*/ 1456658 h 4422324"/>
                <a:gd name="connsiteX26" fmla="*/ 5649563 w 6330393"/>
                <a:gd name="connsiteY26" fmla="*/ 1325023 h 4422324"/>
                <a:gd name="connsiteX27" fmla="*/ 5963031 w 6330393"/>
                <a:gd name="connsiteY27" fmla="*/ 1289114 h 4422324"/>
                <a:gd name="connsiteX28" fmla="*/ 6185535 w 6330393"/>
                <a:gd name="connsiteY28" fmla="*/ 1217295 h 4422324"/>
                <a:gd name="connsiteX29" fmla="*/ 6326696 w 6330393"/>
                <a:gd name="connsiteY29" fmla="*/ 992315 h 4422324"/>
                <a:gd name="connsiteX30" fmla="*/ 6305169 w 6330393"/>
                <a:gd name="connsiteY30" fmla="*/ 824770 h 4422324"/>
                <a:gd name="connsiteX31" fmla="*/ 6156865 w 6330393"/>
                <a:gd name="connsiteY31" fmla="*/ 654844 h 4422324"/>
                <a:gd name="connsiteX32" fmla="*/ 5908072 w 6330393"/>
                <a:gd name="connsiteY32" fmla="*/ 506444 h 4422324"/>
                <a:gd name="connsiteX33" fmla="*/ 5606605 w 6330393"/>
                <a:gd name="connsiteY33" fmla="*/ 353282 h 4422324"/>
                <a:gd name="connsiteX34" fmla="*/ 5506117 w 6330393"/>
                <a:gd name="connsiteY34" fmla="*/ 164211 h 4422324"/>
                <a:gd name="connsiteX35" fmla="*/ 5598890 w 6330393"/>
                <a:gd name="connsiteY35" fmla="*/ 0 h 4422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330393" h="4422324">
                  <a:moveTo>
                    <a:pt x="0" y="2249519"/>
                  </a:moveTo>
                  <a:cubicBezTo>
                    <a:pt x="166592" y="2158746"/>
                    <a:pt x="472059" y="2022443"/>
                    <a:pt x="653129" y="1966532"/>
                  </a:cubicBezTo>
                  <a:cubicBezTo>
                    <a:pt x="756761" y="1934528"/>
                    <a:pt x="864489" y="1915573"/>
                    <a:pt x="972122" y="1926622"/>
                  </a:cubicBezTo>
                  <a:cubicBezTo>
                    <a:pt x="1100423" y="1939766"/>
                    <a:pt x="1219581" y="1994630"/>
                    <a:pt x="1340168" y="2041398"/>
                  </a:cubicBezTo>
                  <a:cubicBezTo>
                    <a:pt x="1419987" y="2072354"/>
                    <a:pt x="1501140" y="2101025"/>
                    <a:pt x="1572768" y="2147697"/>
                  </a:cubicBezTo>
                  <a:cubicBezTo>
                    <a:pt x="1654874" y="2201132"/>
                    <a:pt x="1723454" y="2276285"/>
                    <a:pt x="1747647" y="2370677"/>
                  </a:cubicBezTo>
                  <a:cubicBezTo>
                    <a:pt x="1769840" y="2457545"/>
                    <a:pt x="1750981" y="2547842"/>
                    <a:pt x="1718596" y="2632043"/>
                  </a:cubicBezTo>
                  <a:cubicBezTo>
                    <a:pt x="1676876" y="2740152"/>
                    <a:pt x="1615345" y="2839403"/>
                    <a:pt x="1575054" y="2947988"/>
                  </a:cubicBezTo>
                  <a:cubicBezTo>
                    <a:pt x="1514094" y="3112199"/>
                    <a:pt x="1505141" y="3291269"/>
                    <a:pt x="1543431" y="3462147"/>
                  </a:cubicBezTo>
                  <a:cubicBezTo>
                    <a:pt x="1569244" y="3577114"/>
                    <a:pt x="1617536" y="3685318"/>
                    <a:pt x="1666875" y="3792474"/>
                  </a:cubicBezTo>
                  <a:cubicBezTo>
                    <a:pt x="1707261" y="3880199"/>
                    <a:pt x="1748600" y="3967734"/>
                    <a:pt x="1801844" y="4048125"/>
                  </a:cubicBezTo>
                  <a:cubicBezTo>
                    <a:pt x="1857185" y="4131659"/>
                    <a:pt x="1925669" y="4206431"/>
                    <a:pt x="2011490" y="4257866"/>
                  </a:cubicBezTo>
                  <a:cubicBezTo>
                    <a:pt x="2122837" y="4324636"/>
                    <a:pt x="2253615" y="4347020"/>
                    <a:pt x="2383727" y="4353687"/>
                  </a:cubicBezTo>
                  <a:cubicBezTo>
                    <a:pt x="2504027" y="4359879"/>
                    <a:pt x="2624614" y="4351973"/>
                    <a:pt x="2745105" y="4353687"/>
                  </a:cubicBezTo>
                  <a:cubicBezTo>
                    <a:pt x="2830640" y="4354925"/>
                    <a:pt x="2915984" y="4361688"/>
                    <a:pt x="3001232" y="4368927"/>
                  </a:cubicBezTo>
                  <a:cubicBezTo>
                    <a:pt x="3106674" y="4377881"/>
                    <a:pt x="3212211" y="4386739"/>
                    <a:pt x="3316891" y="4402170"/>
                  </a:cubicBezTo>
                  <a:cubicBezTo>
                    <a:pt x="3404426" y="4415028"/>
                    <a:pt x="3493008" y="4433697"/>
                    <a:pt x="3578543" y="4413218"/>
                  </a:cubicBezTo>
                  <a:cubicBezTo>
                    <a:pt x="3639598" y="4398645"/>
                    <a:pt x="3693890" y="4365403"/>
                    <a:pt x="3746087" y="4330065"/>
                  </a:cubicBezTo>
                  <a:cubicBezTo>
                    <a:pt x="3829622" y="4273677"/>
                    <a:pt x="3909727" y="4212431"/>
                    <a:pt x="3986689" y="4147280"/>
                  </a:cubicBezTo>
                  <a:cubicBezTo>
                    <a:pt x="4157282" y="4002881"/>
                    <a:pt x="4311206" y="3840290"/>
                    <a:pt x="4469987" y="3682841"/>
                  </a:cubicBezTo>
                  <a:cubicBezTo>
                    <a:pt x="4561332" y="3592259"/>
                    <a:pt x="4653915" y="3503009"/>
                    <a:pt x="4742784" y="3409950"/>
                  </a:cubicBezTo>
                  <a:cubicBezTo>
                    <a:pt x="4847558" y="3300222"/>
                    <a:pt x="4947190" y="3185255"/>
                    <a:pt x="5029867" y="3058097"/>
                  </a:cubicBezTo>
                  <a:cubicBezTo>
                    <a:pt x="5107305" y="2939129"/>
                    <a:pt x="5168646" y="2810351"/>
                    <a:pt x="5211699" y="2675096"/>
                  </a:cubicBezTo>
                  <a:cubicBezTo>
                    <a:pt x="5267516" y="2500027"/>
                    <a:pt x="5292186" y="2317147"/>
                    <a:pt x="5326571" y="2136458"/>
                  </a:cubicBezTo>
                  <a:cubicBezTo>
                    <a:pt x="5349812" y="2014347"/>
                    <a:pt x="5378672" y="1893380"/>
                    <a:pt x="5407914" y="1772603"/>
                  </a:cubicBezTo>
                  <a:cubicBezTo>
                    <a:pt x="5434299" y="1663446"/>
                    <a:pt x="5460683" y="1552861"/>
                    <a:pt x="5517928" y="1456658"/>
                  </a:cubicBezTo>
                  <a:cubicBezTo>
                    <a:pt x="5550408" y="1402080"/>
                    <a:pt x="5592889" y="1353312"/>
                    <a:pt x="5649563" y="1325023"/>
                  </a:cubicBezTo>
                  <a:cubicBezTo>
                    <a:pt x="5744528" y="1277493"/>
                    <a:pt x="5856065" y="1296924"/>
                    <a:pt x="5963031" y="1289114"/>
                  </a:cubicBezTo>
                  <a:cubicBezTo>
                    <a:pt x="6042279" y="1283303"/>
                    <a:pt x="6120479" y="1262539"/>
                    <a:pt x="6185535" y="1217295"/>
                  </a:cubicBezTo>
                  <a:cubicBezTo>
                    <a:pt x="6261164" y="1164717"/>
                    <a:pt x="6312694" y="1083374"/>
                    <a:pt x="6326696" y="992315"/>
                  </a:cubicBezTo>
                  <a:cubicBezTo>
                    <a:pt x="6335459" y="935450"/>
                    <a:pt x="6328791" y="877253"/>
                    <a:pt x="6305169" y="824770"/>
                  </a:cubicBezTo>
                  <a:cubicBezTo>
                    <a:pt x="6273927" y="755333"/>
                    <a:pt x="6217158" y="701897"/>
                    <a:pt x="6156865" y="654844"/>
                  </a:cubicBezTo>
                  <a:cubicBezTo>
                    <a:pt x="6080379" y="595217"/>
                    <a:pt x="5996750" y="545687"/>
                    <a:pt x="5908072" y="506444"/>
                  </a:cubicBezTo>
                  <a:cubicBezTo>
                    <a:pt x="5803964" y="460343"/>
                    <a:pt x="5692807" y="426815"/>
                    <a:pt x="5606605" y="353282"/>
                  </a:cubicBezTo>
                  <a:cubicBezTo>
                    <a:pt x="5549170" y="304229"/>
                    <a:pt x="5503259" y="238887"/>
                    <a:pt x="5506117" y="164211"/>
                  </a:cubicBezTo>
                  <a:cubicBezTo>
                    <a:pt x="5508213" y="106109"/>
                    <a:pt x="5598890" y="0"/>
                    <a:pt x="5598890" y="0"/>
                  </a:cubicBezTo>
                </a:path>
              </a:pathLst>
            </a:custGeom>
            <a:noFill/>
            <a:ln w="12700" cap="rnd">
              <a:solidFill>
                <a:schemeClr val="bg2">
                  <a:alpha val="24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1ECB895E-B92E-4686-8B6F-BA0F9041C1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00" y="12542"/>
              <a:ext cx="3256801" cy="2769035"/>
            </a:xfrm>
            <a:custGeom>
              <a:avLst/>
              <a:gdLst>
                <a:gd name="connsiteX0" fmla="*/ 0 w 2563086"/>
                <a:gd name="connsiteY0" fmla="*/ 2102930 h 2102929"/>
                <a:gd name="connsiteX1" fmla="*/ 625888 w 2563086"/>
                <a:gd name="connsiteY1" fmla="*/ 1834229 h 2102929"/>
                <a:gd name="connsiteX2" fmla="*/ 954024 w 2563086"/>
                <a:gd name="connsiteY2" fmla="*/ 1789938 h 2102929"/>
                <a:gd name="connsiteX3" fmla="*/ 1379125 w 2563086"/>
                <a:gd name="connsiteY3" fmla="*/ 1870329 h 2102929"/>
                <a:gd name="connsiteX4" fmla="*/ 1819466 w 2563086"/>
                <a:gd name="connsiteY4" fmla="*/ 2021300 h 2102929"/>
                <a:gd name="connsiteX5" fmla="*/ 2221040 w 2563086"/>
                <a:gd name="connsiteY5" fmla="*/ 2010251 h 2102929"/>
                <a:gd name="connsiteX6" fmla="*/ 2507647 w 2563086"/>
                <a:gd name="connsiteY6" fmla="*/ 1867567 h 2102929"/>
                <a:gd name="connsiteX7" fmla="*/ 2560225 w 2563086"/>
                <a:gd name="connsiteY7" fmla="*/ 1652873 h 2102929"/>
                <a:gd name="connsiteX8" fmla="*/ 2328958 w 2563086"/>
                <a:gd name="connsiteY8" fmla="*/ 1295495 h 2102929"/>
                <a:gd name="connsiteX9" fmla="*/ 1676686 w 2563086"/>
                <a:gd name="connsiteY9" fmla="*/ 812292 h 2102929"/>
                <a:gd name="connsiteX10" fmla="*/ 1436942 w 2563086"/>
                <a:gd name="connsiteY10" fmla="*/ 669036 h 2102929"/>
                <a:gd name="connsiteX11" fmla="*/ 1157288 w 2563086"/>
                <a:gd name="connsiteY11" fmla="*/ 498634 h 2102929"/>
                <a:gd name="connsiteX12" fmla="*/ 928783 w 2563086"/>
                <a:gd name="connsiteY12" fmla="*/ 355949 h 2102929"/>
                <a:gd name="connsiteX13" fmla="*/ 649510 w 2563086"/>
                <a:gd name="connsiteY13" fmla="*/ 161639 h 2102929"/>
                <a:gd name="connsiteX14" fmla="*/ 373190 w 2563086"/>
                <a:gd name="connsiteY14" fmla="*/ 0 h 210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63086" h="2102929">
                  <a:moveTo>
                    <a:pt x="0" y="2102930"/>
                  </a:moveTo>
                  <a:cubicBezTo>
                    <a:pt x="182499" y="1964341"/>
                    <a:pt x="402717" y="1887855"/>
                    <a:pt x="625888" y="1834229"/>
                  </a:cubicBezTo>
                  <a:cubicBezTo>
                    <a:pt x="733711" y="1808321"/>
                    <a:pt x="843248" y="1789557"/>
                    <a:pt x="954024" y="1789938"/>
                  </a:cubicBezTo>
                  <a:cubicBezTo>
                    <a:pt x="1098995" y="1790414"/>
                    <a:pt x="1241965" y="1822609"/>
                    <a:pt x="1379125" y="1870329"/>
                  </a:cubicBezTo>
                  <a:cubicBezTo>
                    <a:pt x="1526191" y="1921478"/>
                    <a:pt x="1666780" y="1992059"/>
                    <a:pt x="1819466" y="2021300"/>
                  </a:cubicBezTo>
                  <a:cubicBezTo>
                    <a:pt x="1952244" y="2046827"/>
                    <a:pt x="2088356" y="2037112"/>
                    <a:pt x="2221040" y="2010251"/>
                  </a:cubicBezTo>
                  <a:cubicBezTo>
                    <a:pt x="2329720" y="1988249"/>
                    <a:pt x="2440877" y="1954530"/>
                    <a:pt x="2507647" y="1867567"/>
                  </a:cubicBezTo>
                  <a:cubicBezTo>
                    <a:pt x="2554320" y="1806702"/>
                    <a:pt x="2570226" y="1729073"/>
                    <a:pt x="2560225" y="1652873"/>
                  </a:cubicBezTo>
                  <a:cubicBezTo>
                    <a:pt x="2541270" y="1508665"/>
                    <a:pt x="2436019" y="1396175"/>
                    <a:pt x="2328958" y="1295495"/>
                  </a:cubicBezTo>
                  <a:cubicBezTo>
                    <a:pt x="2131314" y="1109567"/>
                    <a:pt x="1908429" y="953643"/>
                    <a:pt x="1676686" y="812292"/>
                  </a:cubicBezTo>
                  <a:cubicBezTo>
                    <a:pt x="1597152" y="763810"/>
                    <a:pt x="1516856" y="716756"/>
                    <a:pt x="1436942" y="669036"/>
                  </a:cubicBezTo>
                  <a:cubicBezTo>
                    <a:pt x="1343216" y="613029"/>
                    <a:pt x="1250442" y="555498"/>
                    <a:pt x="1157288" y="498634"/>
                  </a:cubicBezTo>
                  <a:cubicBezTo>
                    <a:pt x="1080611" y="451866"/>
                    <a:pt x="1003745" y="405479"/>
                    <a:pt x="928783" y="355949"/>
                  </a:cubicBezTo>
                  <a:cubicBezTo>
                    <a:pt x="834200" y="293465"/>
                    <a:pt x="743140" y="225552"/>
                    <a:pt x="649510" y="161639"/>
                  </a:cubicBezTo>
                  <a:cubicBezTo>
                    <a:pt x="539496" y="86487"/>
                    <a:pt x="373190" y="0"/>
                    <a:pt x="373190" y="0"/>
                  </a:cubicBezTo>
                </a:path>
              </a:pathLst>
            </a:custGeom>
            <a:noFill/>
            <a:ln w="12700" cap="rnd">
              <a:solidFill>
                <a:schemeClr val="bg2">
                  <a:alpha val="24000"/>
                </a:schemeClr>
              </a:solidFill>
              <a:prstDash val="lgDash"/>
              <a:round/>
            </a:ln>
          </p:spPr>
          <p:txBody>
            <a:bodyPr rtlCol="0" anchor="ctr"/>
            <a:lstStyle/>
            <a:p>
              <a:endParaRPr lang="en-US" dirty="0"/>
            </a:p>
          </p:txBody>
        </p:sp>
        <p:sp>
          <p:nvSpPr>
            <p:cNvPr id="22" name="Freeform: Shape 21">
              <a:extLst>
                <a:ext uri="{FF2B5EF4-FFF2-40B4-BE49-F238E27FC236}">
                  <a16:creationId xmlns:a16="http://schemas.microsoft.com/office/drawing/2014/main" id="{357CEDFC-C202-445C-9D3B-467FB3DCE9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88" y="0"/>
              <a:ext cx="12542" cy="12542"/>
            </a:xfrm>
            <a:custGeom>
              <a:avLst/>
              <a:gdLst/>
              <a:ahLst/>
              <a:cxnLst/>
              <a:rect l="l" t="t" r="r" b="b"/>
              <a:pathLst>
                <a:path w="9525" h="9525"/>
              </a:pathLst>
            </a:custGeom>
            <a:noFill/>
            <a:ln w="12700" cap="rnd">
              <a:solidFill>
                <a:schemeClr val="bg2">
                  <a:alpha val="24000"/>
                </a:schemeClr>
              </a:solidFill>
              <a:prstDash val="lgDash"/>
              <a:round/>
            </a:ln>
          </p:spPr>
          <p:txBody>
            <a:bodyPr rtlCol="0" anchor="ctr"/>
            <a:lstStyle/>
            <a:p>
              <a:endParaRPr lang="en-US"/>
            </a:p>
          </p:txBody>
        </p:sp>
        <p:sp>
          <p:nvSpPr>
            <p:cNvPr id="23" name="Freeform: Shape 22">
              <a:extLst>
                <a:ext uri="{FF2B5EF4-FFF2-40B4-BE49-F238E27FC236}">
                  <a16:creationId xmlns:a16="http://schemas.microsoft.com/office/drawing/2014/main" id="{E763FC30-4283-464C-932E-272A62FE5D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88" y="0"/>
              <a:ext cx="12542" cy="12542"/>
            </a:xfrm>
            <a:custGeom>
              <a:avLst/>
              <a:gdLst/>
              <a:ahLst/>
              <a:cxnLst/>
              <a:rect l="l" t="t" r="r" b="b"/>
              <a:pathLst>
                <a:path w="9525" h="9525"/>
              </a:pathLst>
            </a:custGeom>
            <a:noFill/>
            <a:ln w="12700" cap="rnd">
              <a:solidFill>
                <a:schemeClr val="bg2">
                  <a:alpha val="24000"/>
                </a:schemeClr>
              </a:solidFill>
              <a:prstDash val="lgDash"/>
              <a:round/>
            </a:ln>
          </p:spPr>
          <p:txBody>
            <a:bodyPr rtlCol="0" anchor="ctr"/>
            <a:lstStyle/>
            <a:p>
              <a:endParaRPr lang="en-US"/>
            </a:p>
          </p:txBody>
        </p:sp>
        <p:sp>
          <p:nvSpPr>
            <p:cNvPr id="24" name="Freeform: Shape 23">
              <a:extLst>
                <a:ext uri="{FF2B5EF4-FFF2-40B4-BE49-F238E27FC236}">
                  <a16:creationId xmlns:a16="http://schemas.microsoft.com/office/drawing/2014/main" id="{0DE2B79E-20B8-482A-9098-FCAEF6B21B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232906"/>
              <a:ext cx="1832649" cy="1702458"/>
            </a:xfrm>
            <a:custGeom>
              <a:avLst/>
              <a:gdLst>
                <a:gd name="connsiteX0" fmla="*/ 0 w 1391796"/>
                <a:gd name="connsiteY0" fmla="*/ 1292924 h 1292923"/>
                <a:gd name="connsiteX1" fmla="*/ 696563 w 1391796"/>
                <a:gd name="connsiteY1" fmla="*/ 1150906 h 1292923"/>
                <a:gd name="connsiteX2" fmla="*/ 993934 w 1391796"/>
                <a:gd name="connsiteY2" fmla="*/ 1192435 h 1292923"/>
                <a:gd name="connsiteX3" fmla="*/ 1155097 w 1391796"/>
                <a:gd name="connsiteY3" fmla="*/ 1192435 h 1292923"/>
                <a:gd name="connsiteX4" fmla="*/ 1324547 w 1391796"/>
                <a:gd name="connsiteY4" fmla="*/ 1184148 h 1292923"/>
                <a:gd name="connsiteX5" fmla="*/ 1381030 w 1391796"/>
                <a:gd name="connsiteY5" fmla="*/ 1149191 h 1292923"/>
                <a:gd name="connsiteX6" fmla="*/ 1357789 w 1391796"/>
                <a:gd name="connsiteY6" fmla="*/ 1027843 h 1292923"/>
                <a:gd name="connsiteX7" fmla="*/ 1136809 w 1391796"/>
                <a:gd name="connsiteY7" fmla="*/ 838295 h 1292923"/>
                <a:gd name="connsiteX8" fmla="*/ 804482 w 1391796"/>
                <a:gd name="connsiteY8" fmla="*/ 595598 h 1292923"/>
                <a:gd name="connsiteX9" fmla="*/ 530352 w 1391796"/>
                <a:gd name="connsiteY9" fmla="*/ 381191 h 1292923"/>
                <a:gd name="connsiteX10" fmla="*/ 0 w 1391796"/>
                <a:gd name="connsiteY10" fmla="*/ 0 h 1292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91796" h="1292923">
                  <a:moveTo>
                    <a:pt x="0" y="1292924"/>
                  </a:moveTo>
                  <a:cubicBezTo>
                    <a:pt x="158877" y="1243108"/>
                    <a:pt x="531019" y="1138047"/>
                    <a:pt x="696563" y="1150906"/>
                  </a:cubicBezTo>
                  <a:cubicBezTo>
                    <a:pt x="796481" y="1158621"/>
                    <a:pt x="894017" y="1185863"/>
                    <a:pt x="993934" y="1192435"/>
                  </a:cubicBezTo>
                  <a:cubicBezTo>
                    <a:pt x="1047559" y="1195959"/>
                    <a:pt x="1101376" y="1192054"/>
                    <a:pt x="1155097" y="1192435"/>
                  </a:cubicBezTo>
                  <a:cubicBezTo>
                    <a:pt x="1212056" y="1192816"/>
                    <a:pt x="1269683" y="1198626"/>
                    <a:pt x="1324547" y="1184148"/>
                  </a:cubicBezTo>
                  <a:cubicBezTo>
                    <a:pt x="1346930" y="1178243"/>
                    <a:pt x="1368266" y="1168241"/>
                    <a:pt x="1381030" y="1149191"/>
                  </a:cubicBezTo>
                  <a:cubicBezTo>
                    <a:pt x="1405795" y="1112425"/>
                    <a:pt x="1383506" y="1065752"/>
                    <a:pt x="1357789" y="1027843"/>
                  </a:cubicBezTo>
                  <a:cubicBezTo>
                    <a:pt x="1302734" y="946880"/>
                    <a:pt x="1218152" y="893540"/>
                    <a:pt x="1136809" y="838295"/>
                  </a:cubicBezTo>
                  <a:cubicBezTo>
                    <a:pt x="1023271" y="761238"/>
                    <a:pt x="912971" y="679609"/>
                    <a:pt x="804482" y="595598"/>
                  </a:cubicBezTo>
                  <a:cubicBezTo>
                    <a:pt x="712756" y="524542"/>
                    <a:pt x="620459" y="454247"/>
                    <a:pt x="530352" y="381191"/>
                  </a:cubicBezTo>
                  <a:cubicBezTo>
                    <a:pt x="378809" y="258318"/>
                    <a:pt x="149733" y="125063"/>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51" name="Freeform: Shape 24">
              <a:extLst>
                <a:ext uri="{FF2B5EF4-FFF2-40B4-BE49-F238E27FC236}">
                  <a16:creationId xmlns:a16="http://schemas.microsoft.com/office/drawing/2014/main" id="{27ECCA13-011E-4D0B-8827-B1DFEF0943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4787" y="27843"/>
              <a:ext cx="2207527" cy="1610525"/>
            </a:xfrm>
            <a:custGeom>
              <a:avLst/>
              <a:gdLst>
                <a:gd name="connsiteX0" fmla="*/ 1676495 w 1676495"/>
                <a:gd name="connsiteY0" fmla="*/ 1223105 h 1223105"/>
                <a:gd name="connsiteX1" fmla="*/ 1421702 w 1676495"/>
                <a:gd name="connsiteY1" fmla="*/ 1000792 h 1223105"/>
                <a:gd name="connsiteX2" fmla="*/ 1024604 w 1676495"/>
                <a:gd name="connsiteY2" fmla="*/ 744760 h 1223105"/>
                <a:gd name="connsiteX3" fmla="*/ 444722 w 1676495"/>
                <a:gd name="connsiteY3" fmla="*/ 345758 h 1223105"/>
                <a:gd name="connsiteX4" fmla="*/ 0 w 1676495"/>
                <a:gd name="connsiteY4" fmla="*/ 0 h 1223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495" h="1223105">
                  <a:moveTo>
                    <a:pt x="1676495" y="1223105"/>
                  </a:moveTo>
                  <a:cubicBezTo>
                    <a:pt x="1603724" y="1136523"/>
                    <a:pt x="1514094" y="1066324"/>
                    <a:pt x="1421702" y="1000792"/>
                  </a:cubicBezTo>
                  <a:cubicBezTo>
                    <a:pt x="1293209" y="909733"/>
                    <a:pt x="1158526" y="827723"/>
                    <a:pt x="1024604" y="744760"/>
                  </a:cubicBezTo>
                  <a:cubicBezTo>
                    <a:pt x="824770" y="621030"/>
                    <a:pt x="623888" y="497777"/>
                    <a:pt x="444722" y="345758"/>
                  </a:cubicBezTo>
                  <a:cubicBezTo>
                    <a:pt x="330518" y="248888"/>
                    <a:pt x="135731" y="61817"/>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26" name="Freeform: Shape 25">
              <a:extLst>
                <a:ext uri="{FF2B5EF4-FFF2-40B4-BE49-F238E27FC236}">
                  <a16:creationId xmlns:a16="http://schemas.microsoft.com/office/drawing/2014/main" id="{24CCC8FF-3393-4965-BD21-DCB37A2453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1638243"/>
              <a:ext cx="2318558" cy="594242"/>
            </a:xfrm>
            <a:custGeom>
              <a:avLst/>
              <a:gdLst>
                <a:gd name="connsiteX0" fmla="*/ 0 w 1760817"/>
                <a:gd name="connsiteY0" fmla="*/ 451295 h 451294"/>
                <a:gd name="connsiteX1" fmla="*/ 335661 w 1760817"/>
                <a:gd name="connsiteY1" fmla="*/ 319373 h 451294"/>
                <a:gd name="connsiteX2" fmla="*/ 629984 w 1760817"/>
                <a:gd name="connsiteY2" fmla="*/ 264319 h 451294"/>
                <a:gd name="connsiteX3" fmla="*/ 878777 w 1760817"/>
                <a:gd name="connsiteY3" fmla="*/ 278702 h 451294"/>
                <a:gd name="connsiteX4" fmla="*/ 1024700 w 1760817"/>
                <a:gd name="connsiteY4" fmla="*/ 302609 h 451294"/>
                <a:gd name="connsiteX5" fmla="*/ 1316641 w 1760817"/>
                <a:gd name="connsiteY5" fmla="*/ 360045 h 451294"/>
                <a:gd name="connsiteX6" fmla="*/ 1527143 w 1760817"/>
                <a:gd name="connsiteY6" fmla="*/ 386334 h 451294"/>
                <a:gd name="connsiteX7" fmla="*/ 1704023 w 1760817"/>
                <a:gd name="connsiteY7" fmla="*/ 0 h 451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817" h="451294">
                  <a:moveTo>
                    <a:pt x="0" y="451295"/>
                  </a:moveTo>
                  <a:cubicBezTo>
                    <a:pt x="77438" y="429292"/>
                    <a:pt x="257270" y="337852"/>
                    <a:pt x="335661" y="319373"/>
                  </a:cubicBezTo>
                  <a:cubicBezTo>
                    <a:pt x="433007" y="296418"/>
                    <a:pt x="530162" y="270510"/>
                    <a:pt x="629984" y="264319"/>
                  </a:cubicBezTo>
                  <a:cubicBezTo>
                    <a:pt x="713137" y="259080"/>
                    <a:pt x="796290" y="266891"/>
                    <a:pt x="878777" y="278702"/>
                  </a:cubicBezTo>
                  <a:cubicBezTo>
                    <a:pt x="927545" y="285655"/>
                    <a:pt x="976217" y="293751"/>
                    <a:pt x="1024700" y="302609"/>
                  </a:cubicBezTo>
                  <a:cubicBezTo>
                    <a:pt x="1122236" y="320516"/>
                    <a:pt x="1219581" y="339471"/>
                    <a:pt x="1316641" y="360045"/>
                  </a:cubicBezTo>
                  <a:cubicBezTo>
                    <a:pt x="1386269" y="374809"/>
                    <a:pt x="1456277" y="389763"/>
                    <a:pt x="1527143" y="386334"/>
                  </a:cubicBezTo>
                  <a:cubicBezTo>
                    <a:pt x="1592008" y="383191"/>
                    <a:pt x="1881569" y="391287"/>
                    <a:pt x="1704023" y="0"/>
                  </a:cubicBezTo>
                </a:path>
              </a:pathLst>
            </a:custGeom>
            <a:noFill/>
            <a:ln w="12700" cap="rnd">
              <a:solidFill>
                <a:schemeClr val="bg2">
                  <a:alpha val="24000"/>
                </a:schemeClr>
              </a:solidFill>
              <a:prstDash val="lgDash"/>
              <a:round/>
            </a:ln>
          </p:spPr>
          <p:txBody>
            <a:bodyPr rtlCol="0" anchor="ctr"/>
            <a:lstStyle/>
            <a:p>
              <a:endParaRPr lang="en-US"/>
            </a:p>
          </p:txBody>
        </p:sp>
        <p:sp>
          <p:nvSpPr>
            <p:cNvPr id="27" name="Freeform: Shape 26">
              <a:extLst>
                <a:ext uri="{FF2B5EF4-FFF2-40B4-BE49-F238E27FC236}">
                  <a16:creationId xmlns:a16="http://schemas.microsoft.com/office/drawing/2014/main" id="{A6D6870E-B40A-4E80-A706-BA8CB5E215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6372" y="454013"/>
              <a:ext cx="256959" cy="983296"/>
            </a:xfrm>
            <a:custGeom>
              <a:avLst/>
              <a:gdLst>
                <a:gd name="connsiteX0" fmla="*/ 90011 w 267734"/>
                <a:gd name="connsiteY0" fmla="*/ 746760 h 746759"/>
                <a:gd name="connsiteX1" fmla="*/ 250603 w 267734"/>
                <a:gd name="connsiteY1" fmla="*/ 541782 h 746759"/>
                <a:gd name="connsiteX2" fmla="*/ 250603 w 267734"/>
                <a:gd name="connsiteY2" fmla="*/ 325660 h 746759"/>
                <a:gd name="connsiteX3" fmla="*/ 0 w 267734"/>
                <a:gd name="connsiteY3" fmla="*/ 0 h 746759"/>
              </a:gdLst>
              <a:ahLst/>
              <a:cxnLst>
                <a:cxn ang="0">
                  <a:pos x="connsiteX0" y="connsiteY0"/>
                </a:cxn>
                <a:cxn ang="0">
                  <a:pos x="connsiteX1" y="connsiteY1"/>
                </a:cxn>
                <a:cxn ang="0">
                  <a:pos x="connsiteX2" y="connsiteY2"/>
                </a:cxn>
                <a:cxn ang="0">
                  <a:pos x="connsiteX3" y="connsiteY3"/>
                </a:cxn>
              </a:cxnLst>
              <a:rect l="l" t="t" r="r" b="b"/>
              <a:pathLst>
                <a:path w="267734" h="746759">
                  <a:moveTo>
                    <a:pt x="90011" y="746760"/>
                  </a:moveTo>
                  <a:cubicBezTo>
                    <a:pt x="159353" y="691801"/>
                    <a:pt x="221456" y="624935"/>
                    <a:pt x="250603" y="541782"/>
                  </a:cubicBezTo>
                  <a:cubicBezTo>
                    <a:pt x="275082" y="471868"/>
                    <a:pt x="271748" y="396907"/>
                    <a:pt x="250603" y="325660"/>
                  </a:cubicBezTo>
                  <a:cubicBezTo>
                    <a:pt x="210598" y="190500"/>
                    <a:pt x="117634" y="77629"/>
                    <a:pt x="0" y="0"/>
                  </a:cubicBezTo>
                </a:path>
              </a:pathLst>
            </a:custGeom>
            <a:noFill/>
            <a:ln w="12700" cap="rnd">
              <a:solidFill>
                <a:schemeClr val="bg2">
                  <a:alpha val="24000"/>
                </a:schemeClr>
              </a:solidFill>
              <a:prstDash val="lgDash"/>
              <a:round/>
            </a:ln>
          </p:spPr>
          <p:txBody>
            <a:bodyPr rtlCol="0" anchor="ctr"/>
            <a:lstStyle/>
            <a:p>
              <a:endParaRPr lang="en-US" dirty="0"/>
            </a:p>
          </p:txBody>
        </p:sp>
        <p:sp>
          <p:nvSpPr>
            <p:cNvPr id="28" name="Freeform: Shape 27">
              <a:extLst>
                <a:ext uri="{FF2B5EF4-FFF2-40B4-BE49-F238E27FC236}">
                  <a16:creationId xmlns:a16="http://schemas.microsoft.com/office/drawing/2014/main" id="{81B66FCF-F34F-4C17-A29E-EE8E138129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3887" y="12542"/>
              <a:ext cx="6404043" cy="1673812"/>
            </a:xfrm>
            <a:custGeom>
              <a:avLst/>
              <a:gdLst>
                <a:gd name="connsiteX0" fmla="*/ 0 w 4863517"/>
                <a:gd name="connsiteY0" fmla="*/ 0 h 1271168"/>
                <a:gd name="connsiteX1" fmla="*/ 176879 w 4863517"/>
                <a:gd name="connsiteY1" fmla="*/ 115157 h 1271168"/>
                <a:gd name="connsiteX2" fmla="*/ 400812 w 4863517"/>
                <a:gd name="connsiteY2" fmla="*/ 277178 h 1271168"/>
                <a:gd name="connsiteX3" fmla="*/ 652367 w 4863517"/>
                <a:gd name="connsiteY3" fmla="*/ 421958 h 1271168"/>
                <a:gd name="connsiteX4" fmla="*/ 1110615 w 4863517"/>
                <a:gd name="connsiteY4" fmla="*/ 690848 h 1271168"/>
                <a:gd name="connsiteX5" fmla="*/ 1410843 w 4863517"/>
                <a:gd name="connsiteY5" fmla="*/ 830580 h 1271168"/>
                <a:gd name="connsiteX6" fmla="*/ 1585341 w 4863517"/>
                <a:gd name="connsiteY6" fmla="*/ 917067 h 1271168"/>
                <a:gd name="connsiteX7" fmla="*/ 1896046 w 4863517"/>
                <a:gd name="connsiteY7" fmla="*/ 1114901 h 1271168"/>
                <a:gd name="connsiteX8" fmla="*/ 2042255 w 4863517"/>
                <a:gd name="connsiteY8" fmla="*/ 1204627 h 1271168"/>
                <a:gd name="connsiteX9" fmla="*/ 2276570 w 4863517"/>
                <a:gd name="connsiteY9" fmla="*/ 1271111 h 1271168"/>
                <a:gd name="connsiteX10" fmla="*/ 2568988 w 4863517"/>
                <a:gd name="connsiteY10" fmla="*/ 1128141 h 1271168"/>
                <a:gd name="connsiteX11" fmla="*/ 2726817 w 4863517"/>
                <a:gd name="connsiteY11" fmla="*/ 882110 h 1271168"/>
                <a:gd name="connsiteX12" fmla="*/ 2861881 w 4863517"/>
                <a:gd name="connsiteY12" fmla="*/ 574929 h 1271168"/>
                <a:gd name="connsiteX13" fmla="*/ 2990660 w 4863517"/>
                <a:gd name="connsiteY13" fmla="*/ 411480 h 1271168"/>
                <a:gd name="connsiteX14" fmla="*/ 3259264 w 4863517"/>
                <a:gd name="connsiteY14" fmla="*/ 292322 h 1271168"/>
                <a:gd name="connsiteX15" fmla="*/ 3482150 w 4863517"/>
                <a:gd name="connsiteY15" fmla="*/ 325565 h 1271168"/>
                <a:gd name="connsiteX16" fmla="*/ 3824192 w 4863517"/>
                <a:gd name="connsiteY16" fmla="*/ 383762 h 1271168"/>
                <a:gd name="connsiteX17" fmla="*/ 4206145 w 4863517"/>
                <a:gd name="connsiteY17" fmla="*/ 420434 h 1271168"/>
                <a:gd name="connsiteX18" fmla="*/ 4505230 w 4863517"/>
                <a:gd name="connsiteY18" fmla="*/ 420434 h 1271168"/>
                <a:gd name="connsiteX19" fmla="*/ 4820127 w 4863517"/>
                <a:gd name="connsiteY19" fmla="*/ 349091 h 1271168"/>
                <a:gd name="connsiteX20" fmla="*/ 4863370 w 4863517"/>
                <a:gd name="connsiteY20" fmla="*/ 242316 h 1271168"/>
                <a:gd name="connsiteX21" fmla="*/ 4760691 w 4863517"/>
                <a:gd name="connsiteY21" fmla="*/ 0 h 1271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863517" h="1271168">
                  <a:moveTo>
                    <a:pt x="0" y="0"/>
                  </a:moveTo>
                  <a:cubicBezTo>
                    <a:pt x="0" y="0"/>
                    <a:pt x="110680" y="67151"/>
                    <a:pt x="176879" y="115157"/>
                  </a:cubicBezTo>
                  <a:cubicBezTo>
                    <a:pt x="251555" y="169259"/>
                    <a:pt x="323564" y="226981"/>
                    <a:pt x="400812" y="277178"/>
                  </a:cubicBezTo>
                  <a:cubicBezTo>
                    <a:pt x="481965" y="329946"/>
                    <a:pt x="568166" y="374142"/>
                    <a:pt x="652367" y="421958"/>
                  </a:cubicBezTo>
                  <a:cubicBezTo>
                    <a:pt x="806386" y="509492"/>
                    <a:pt x="953167" y="609695"/>
                    <a:pt x="1110615" y="690848"/>
                  </a:cubicBezTo>
                  <a:cubicBezTo>
                    <a:pt x="1208723" y="741426"/>
                    <a:pt x="1310450" y="784670"/>
                    <a:pt x="1410843" y="830580"/>
                  </a:cubicBezTo>
                  <a:cubicBezTo>
                    <a:pt x="1469898" y="857631"/>
                    <a:pt x="1528477" y="885635"/>
                    <a:pt x="1585341" y="917067"/>
                  </a:cubicBezTo>
                  <a:cubicBezTo>
                    <a:pt x="1692878" y="976408"/>
                    <a:pt x="1794034" y="1046417"/>
                    <a:pt x="1896046" y="1114901"/>
                  </a:cubicBezTo>
                  <a:cubicBezTo>
                    <a:pt x="1943576" y="1146810"/>
                    <a:pt x="1991773" y="1177671"/>
                    <a:pt x="2042255" y="1204627"/>
                  </a:cubicBezTo>
                  <a:cubicBezTo>
                    <a:pt x="2115217" y="1243679"/>
                    <a:pt x="2194179" y="1272635"/>
                    <a:pt x="2276570" y="1271111"/>
                  </a:cubicBezTo>
                  <a:cubicBezTo>
                    <a:pt x="2388870" y="1269111"/>
                    <a:pt x="2490597" y="1209485"/>
                    <a:pt x="2568988" y="1128141"/>
                  </a:cubicBezTo>
                  <a:cubicBezTo>
                    <a:pt x="2637092" y="1057561"/>
                    <a:pt x="2686622" y="971836"/>
                    <a:pt x="2726817" y="882110"/>
                  </a:cubicBezTo>
                  <a:cubicBezTo>
                    <a:pt x="2772632" y="779907"/>
                    <a:pt x="2807208" y="672560"/>
                    <a:pt x="2861881" y="574929"/>
                  </a:cubicBezTo>
                  <a:cubicBezTo>
                    <a:pt x="2896076" y="513969"/>
                    <a:pt x="2938558" y="457962"/>
                    <a:pt x="2990660" y="411480"/>
                  </a:cubicBezTo>
                  <a:cubicBezTo>
                    <a:pt x="3065812" y="344329"/>
                    <a:pt x="3158966" y="297466"/>
                    <a:pt x="3259264" y="292322"/>
                  </a:cubicBezTo>
                  <a:cubicBezTo>
                    <a:pt x="3334607" y="288417"/>
                    <a:pt x="3408426" y="308324"/>
                    <a:pt x="3482150" y="325565"/>
                  </a:cubicBezTo>
                  <a:cubicBezTo>
                    <a:pt x="3594830" y="351854"/>
                    <a:pt x="3709416" y="368618"/>
                    <a:pt x="3824192" y="383762"/>
                  </a:cubicBezTo>
                  <a:cubicBezTo>
                    <a:pt x="3951065" y="400431"/>
                    <a:pt x="4078319" y="415290"/>
                    <a:pt x="4206145" y="420434"/>
                  </a:cubicBezTo>
                  <a:cubicBezTo>
                    <a:pt x="4305777" y="424434"/>
                    <a:pt x="4405503" y="419957"/>
                    <a:pt x="4505230" y="420434"/>
                  </a:cubicBezTo>
                  <a:cubicBezTo>
                    <a:pt x="4619435" y="421005"/>
                    <a:pt x="4745641" y="432149"/>
                    <a:pt x="4820127" y="349091"/>
                  </a:cubicBezTo>
                  <a:cubicBezTo>
                    <a:pt x="4846701" y="319469"/>
                    <a:pt x="4861655" y="282131"/>
                    <a:pt x="4863370" y="242316"/>
                  </a:cubicBezTo>
                  <a:cubicBezTo>
                    <a:pt x="4868037" y="134493"/>
                    <a:pt x="4760691" y="0"/>
                    <a:pt x="4760691" y="0"/>
                  </a:cubicBezTo>
                </a:path>
              </a:pathLst>
            </a:custGeom>
            <a:noFill/>
            <a:ln w="12700" cap="rnd">
              <a:solidFill>
                <a:schemeClr val="bg2">
                  <a:alpha val="24000"/>
                </a:schemeClr>
              </a:solidFill>
              <a:prstDash val="lgDash"/>
              <a:round/>
            </a:ln>
          </p:spPr>
          <p:txBody>
            <a:bodyPr rtlCol="0" anchor="ctr"/>
            <a:lstStyle/>
            <a:p>
              <a:endParaRPr lang="en-US"/>
            </a:p>
          </p:txBody>
        </p:sp>
        <p:sp>
          <p:nvSpPr>
            <p:cNvPr id="29" name="Freeform: Shape 28">
              <a:extLst>
                <a:ext uri="{FF2B5EF4-FFF2-40B4-BE49-F238E27FC236}">
                  <a16:creationId xmlns:a16="http://schemas.microsoft.com/office/drawing/2014/main" id="{FD861033-CAAF-46D9-B275-DCF52F2CB6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0816" y="12291"/>
              <a:ext cx="5654210" cy="1210473"/>
            </a:xfrm>
            <a:custGeom>
              <a:avLst/>
              <a:gdLst>
                <a:gd name="connsiteX0" fmla="*/ 0 w 4294060"/>
                <a:gd name="connsiteY0" fmla="*/ 190 h 919287"/>
                <a:gd name="connsiteX1" fmla="*/ 417862 w 4294060"/>
                <a:gd name="connsiteY1" fmla="*/ 274606 h 919287"/>
                <a:gd name="connsiteX2" fmla="*/ 980218 w 4294060"/>
                <a:gd name="connsiteY2" fmla="*/ 608171 h 919287"/>
                <a:gd name="connsiteX3" fmla="*/ 1473137 w 4294060"/>
                <a:gd name="connsiteY3" fmla="*/ 792480 h 919287"/>
                <a:gd name="connsiteX4" fmla="*/ 1827276 w 4294060"/>
                <a:gd name="connsiteY4" fmla="*/ 914591 h 919287"/>
                <a:gd name="connsiteX5" fmla="*/ 2119217 w 4294060"/>
                <a:gd name="connsiteY5" fmla="*/ 847535 h 919287"/>
                <a:gd name="connsiteX6" fmla="*/ 2269998 w 4294060"/>
                <a:gd name="connsiteY6" fmla="*/ 610553 h 919287"/>
                <a:gd name="connsiteX7" fmla="*/ 2413540 w 4294060"/>
                <a:gd name="connsiteY7" fmla="*/ 361569 h 919287"/>
                <a:gd name="connsiteX8" fmla="*/ 2683859 w 4294060"/>
                <a:gd name="connsiteY8" fmla="*/ 67151 h 919287"/>
                <a:gd name="connsiteX9" fmla="*/ 3030760 w 4294060"/>
                <a:gd name="connsiteY9" fmla="*/ 36005 h 919287"/>
                <a:gd name="connsiteX10" fmla="*/ 3356134 w 4294060"/>
                <a:gd name="connsiteY10" fmla="*/ 129350 h 919287"/>
                <a:gd name="connsiteX11" fmla="*/ 3674364 w 4294060"/>
                <a:gd name="connsiteY11" fmla="*/ 244221 h 919287"/>
                <a:gd name="connsiteX12" fmla="*/ 3968687 w 4294060"/>
                <a:gd name="connsiteY12" fmla="*/ 244221 h 919287"/>
                <a:gd name="connsiteX13" fmla="*/ 4157662 w 4294060"/>
                <a:gd name="connsiteY13" fmla="*/ 177165 h 919287"/>
                <a:gd name="connsiteX14" fmla="*/ 4271296 w 4294060"/>
                <a:gd name="connsiteY14" fmla="*/ 63437 h 919287"/>
                <a:gd name="connsiteX15" fmla="*/ 4294061 w 4294060"/>
                <a:gd name="connsiteY15" fmla="*/ 0 h 919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94060" h="919287">
                  <a:moveTo>
                    <a:pt x="0" y="190"/>
                  </a:moveTo>
                  <a:cubicBezTo>
                    <a:pt x="0" y="190"/>
                    <a:pt x="243745" y="162211"/>
                    <a:pt x="417862" y="274606"/>
                  </a:cubicBezTo>
                  <a:cubicBezTo>
                    <a:pt x="601408" y="393097"/>
                    <a:pt x="781145" y="518922"/>
                    <a:pt x="980218" y="608171"/>
                  </a:cubicBezTo>
                  <a:cubicBezTo>
                    <a:pt x="1140333" y="679990"/>
                    <a:pt x="1310545" y="726281"/>
                    <a:pt x="1473137" y="792480"/>
                  </a:cubicBezTo>
                  <a:cubicBezTo>
                    <a:pt x="1589532" y="839915"/>
                    <a:pt x="1702975" y="898112"/>
                    <a:pt x="1827276" y="914591"/>
                  </a:cubicBezTo>
                  <a:cubicBezTo>
                    <a:pt x="1930813" y="928307"/>
                    <a:pt x="2039207" y="913733"/>
                    <a:pt x="2119217" y="847535"/>
                  </a:cubicBezTo>
                  <a:cubicBezTo>
                    <a:pt x="2192084" y="787146"/>
                    <a:pt x="2228183" y="696278"/>
                    <a:pt x="2269998" y="610553"/>
                  </a:cubicBezTo>
                  <a:cubicBezTo>
                    <a:pt x="2312003" y="524351"/>
                    <a:pt x="2362867" y="442913"/>
                    <a:pt x="2413540" y="361569"/>
                  </a:cubicBezTo>
                  <a:cubicBezTo>
                    <a:pt x="2485835" y="245650"/>
                    <a:pt x="2562511" y="127064"/>
                    <a:pt x="2683859" y="67151"/>
                  </a:cubicBezTo>
                  <a:cubicBezTo>
                    <a:pt x="2790254" y="14573"/>
                    <a:pt x="2912935" y="16764"/>
                    <a:pt x="3030760" y="36005"/>
                  </a:cubicBezTo>
                  <a:cubicBezTo>
                    <a:pt x="3142393" y="54293"/>
                    <a:pt x="3251073" y="87344"/>
                    <a:pt x="3356134" y="129350"/>
                  </a:cubicBezTo>
                  <a:cubicBezTo>
                    <a:pt x="3461194" y="171355"/>
                    <a:pt x="3563588" y="221742"/>
                    <a:pt x="3674364" y="244221"/>
                  </a:cubicBezTo>
                  <a:cubicBezTo>
                    <a:pt x="3771233" y="263938"/>
                    <a:pt x="3871341" y="262319"/>
                    <a:pt x="3968687" y="244221"/>
                  </a:cubicBezTo>
                  <a:cubicBezTo>
                    <a:pt x="4034981" y="231839"/>
                    <a:pt x="4099941" y="211931"/>
                    <a:pt x="4157662" y="177165"/>
                  </a:cubicBezTo>
                  <a:cubicBezTo>
                    <a:pt x="4204526" y="148971"/>
                    <a:pt x="4246817" y="112300"/>
                    <a:pt x="4271296" y="63437"/>
                  </a:cubicBezTo>
                  <a:cubicBezTo>
                    <a:pt x="4286441" y="33242"/>
                    <a:pt x="4294061" y="0"/>
                    <a:pt x="4294061" y="0"/>
                  </a:cubicBezTo>
                </a:path>
              </a:pathLst>
            </a:custGeom>
            <a:noFill/>
            <a:ln w="12700" cap="rnd">
              <a:solidFill>
                <a:schemeClr val="bg2">
                  <a:alpha val="24000"/>
                </a:schemeClr>
              </a:solidFill>
              <a:prstDash val="lgDash"/>
              <a:round/>
            </a:ln>
          </p:spPr>
          <p:txBody>
            <a:bodyPr rtlCol="0" anchor="ctr"/>
            <a:lstStyle/>
            <a:p>
              <a:endParaRPr lang="en-US"/>
            </a:p>
          </p:txBody>
        </p:sp>
        <p:sp>
          <p:nvSpPr>
            <p:cNvPr id="30" name="Freeform: Shape 29">
              <a:extLst>
                <a:ext uri="{FF2B5EF4-FFF2-40B4-BE49-F238E27FC236}">
                  <a16:creationId xmlns:a16="http://schemas.microsoft.com/office/drawing/2014/main" id="{630B9015-F708-485A-9F3F-7E06230372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34783" y="12542"/>
              <a:ext cx="3018496" cy="823906"/>
            </a:xfrm>
            <a:custGeom>
              <a:avLst/>
              <a:gdLst>
                <a:gd name="connsiteX0" fmla="*/ 0 w 2292381"/>
                <a:gd name="connsiteY0" fmla="*/ 0 h 625711"/>
                <a:gd name="connsiteX1" fmla="*/ 272415 w 2292381"/>
                <a:gd name="connsiteY1" fmla="*/ 181070 h 625711"/>
                <a:gd name="connsiteX2" fmla="*/ 651415 w 2292381"/>
                <a:gd name="connsiteY2" fmla="*/ 385000 h 625711"/>
                <a:gd name="connsiteX3" fmla="*/ 915543 w 2292381"/>
                <a:gd name="connsiteY3" fmla="*/ 514255 h 625711"/>
                <a:gd name="connsiteX4" fmla="*/ 1277303 w 2292381"/>
                <a:gd name="connsiteY4" fmla="*/ 606171 h 625711"/>
                <a:gd name="connsiteX5" fmla="*/ 1618964 w 2292381"/>
                <a:gd name="connsiteY5" fmla="*/ 606171 h 625711"/>
                <a:gd name="connsiteX6" fmla="*/ 1817084 w 2292381"/>
                <a:gd name="connsiteY6" fmla="*/ 485489 h 625711"/>
                <a:gd name="connsiteX7" fmla="*/ 1963483 w 2292381"/>
                <a:gd name="connsiteY7" fmla="*/ 313182 h 625711"/>
                <a:gd name="connsiteX8" fmla="*/ 2102739 w 2292381"/>
                <a:gd name="connsiteY8" fmla="*/ 173831 h 625711"/>
                <a:gd name="connsiteX9" fmla="*/ 2292382 w 2292381"/>
                <a:gd name="connsiteY9" fmla="*/ 0 h 625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2381" h="625711">
                  <a:moveTo>
                    <a:pt x="0" y="0"/>
                  </a:moveTo>
                  <a:cubicBezTo>
                    <a:pt x="0" y="0"/>
                    <a:pt x="152019" y="110776"/>
                    <a:pt x="272415" y="181070"/>
                  </a:cubicBezTo>
                  <a:cubicBezTo>
                    <a:pt x="396335" y="253460"/>
                    <a:pt x="524351" y="318325"/>
                    <a:pt x="651415" y="385000"/>
                  </a:cubicBezTo>
                  <a:cubicBezTo>
                    <a:pt x="738283" y="430625"/>
                    <a:pt x="824198" y="478536"/>
                    <a:pt x="915543" y="514255"/>
                  </a:cubicBezTo>
                  <a:cubicBezTo>
                    <a:pt x="1031748" y="559689"/>
                    <a:pt x="1154049" y="585788"/>
                    <a:pt x="1277303" y="606171"/>
                  </a:cubicBezTo>
                  <a:cubicBezTo>
                    <a:pt x="1391603" y="625031"/>
                    <a:pt x="1508379" y="638556"/>
                    <a:pt x="1618964" y="606171"/>
                  </a:cubicBezTo>
                  <a:cubicBezTo>
                    <a:pt x="1694307" y="584168"/>
                    <a:pt x="1760791" y="540258"/>
                    <a:pt x="1817084" y="485489"/>
                  </a:cubicBezTo>
                  <a:cubicBezTo>
                    <a:pt x="1871186" y="432911"/>
                    <a:pt x="1913287" y="369475"/>
                    <a:pt x="1963483" y="313182"/>
                  </a:cubicBezTo>
                  <a:cubicBezTo>
                    <a:pt x="2007203" y="264128"/>
                    <a:pt x="2055305" y="219361"/>
                    <a:pt x="2102739" y="173831"/>
                  </a:cubicBezTo>
                  <a:cubicBezTo>
                    <a:pt x="2170272" y="109347"/>
                    <a:pt x="2292382" y="0"/>
                    <a:pt x="2292382" y="0"/>
                  </a:cubicBezTo>
                </a:path>
              </a:pathLst>
            </a:custGeom>
            <a:noFill/>
            <a:ln w="12700" cap="rnd">
              <a:solidFill>
                <a:schemeClr val="bg2">
                  <a:alpha val="24000"/>
                </a:schemeClr>
              </a:solidFill>
              <a:prstDash val="lgDash"/>
              <a:round/>
            </a:ln>
          </p:spPr>
          <p:txBody>
            <a:bodyPr rtlCol="0" anchor="ctr"/>
            <a:lstStyle/>
            <a:p>
              <a:endParaRPr lang="en-US"/>
            </a:p>
          </p:txBody>
        </p:sp>
        <p:sp>
          <p:nvSpPr>
            <p:cNvPr id="31" name="Freeform: Shape 30">
              <a:extLst>
                <a:ext uri="{FF2B5EF4-FFF2-40B4-BE49-F238E27FC236}">
                  <a16:creationId xmlns:a16="http://schemas.microsoft.com/office/drawing/2014/main" id="{33441AA6-F9EC-411F-A4FB-9B7EE56C58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89011" y="12542"/>
              <a:ext cx="2456863" cy="555074"/>
            </a:xfrm>
            <a:custGeom>
              <a:avLst/>
              <a:gdLst>
                <a:gd name="connsiteX0" fmla="*/ 1865852 w 1865852"/>
                <a:gd name="connsiteY0" fmla="*/ 0 h 421548"/>
                <a:gd name="connsiteX1" fmla="*/ 1535049 w 1865852"/>
                <a:gd name="connsiteY1" fmla="*/ 258699 h 421548"/>
                <a:gd name="connsiteX2" fmla="*/ 1247966 w 1865852"/>
                <a:gd name="connsiteY2" fmla="*/ 408051 h 421548"/>
                <a:gd name="connsiteX3" fmla="*/ 955072 w 1865852"/>
                <a:gd name="connsiteY3" fmla="*/ 408051 h 421548"/>
                <a:gd name="connsiteX4" fmla="*/ 596170 w 1865852"/>
                <a:gd name="connsiteY4" fmla="*/ 336233 h 421548"/>
                <a:gd name="connsiteX5" fmla="*/ 283178 w 1865852"/>
                <a:gd name="connsiteY5" fmla="*/ 186881 h 421548"/>
                <a:gd name="connsiteX6" fmla="*/ 0 w 1865852"/>
                <a:gd name="connsiteY6" fmla="*/ 0 h 421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5852" h="421548">
                  <a:moveTo>
                    <a:pt x="1865852" y="0"/>
                  </a:moveTo>
                  <a:cubicBezTo>
                    <a:pt x="1865852" y="0"/>
                    <a:pt x="1677543" y="155734"/>
                    <a:pt x="1535049" y="258699"/>
                  </a:cubicBezTo>
                  <a:cubicBezTo>
                    <a:pt x="1446752" y="322517"/>
                    <a:pt x="1353598" y="383096"/>
                    <a:pt x="1247966" y="408051"/>
                  </a:cubicBezTo>
                  <a:cubicBezTo>
                    <a:pt x="1152239" y="430625"/>
                    <a:pt x="1053084" y="420815"/>
                    <a:pt x="955072" y="408051"/>
                  </a:cubicBezTo>
                  <a:cubicBezTo>
                    <a:pt x="833723" y="392240"/>
                    <a:pt x="711803" y="376142"/>
                    <a:pt x="596170" y="336233"/>
                  </a:cubicBezTo>
                  <a:cubicBezTo>
                    <a:pt x="486728" y="298418"/>
                    <a:pt x="382715" y="246412"/>
                    <a:pt x="283178" y="186881"/>
                  </a:cubicBezTo>
                  <a:cubicBezTo>
                    <a:pt x="176213" y="122777"/>
                    <a:pt x="0" y="0"/>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32" name="Freeform: Shape 31">
              <a:extLst>
                <a:ext uri="{FF2B5EF4-FFF2-40B4-BE49-F238E27FC236}">
                  <a16:creationId xmlns:a16="http://schemas.microsoft.com/office/drawing/2014/main" id="{A6968039-0590-4D7E-ADDB-E70FAF5048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27898" y="12542"/>
              <a:ext cx="1788496" cy="377822"/>
            </a:xfrm>
            <a:custGeom>
              <a:avLst/>
              <a:gdLst>
                <a:gd name="connsiteX0" fmla="*/ 0 w 1358264"/>
                <a:gd name="connsiteY0" fmla="*/ 11621 h 286935"/>
                <a:gd name="connsiteX1" fmla="*/ 200977 w 1358264"/>
                <a:gd name="connsiteY1" fmla="*/ 163830 h 286935"/>
                <a:gd name="connsiteX2" fmla="*/ 499586 w 1358264"/>
                <a:gd name="connsiteY2" fmla="*/ 258604 h 286935"/>
                <a:gd name="connsiteX3" fmla="*/ 780955 w 1358264"/>
                <a:gd name="connsiteY3" fmla="*/ 284417 h 286935"/>
                <a:gd name="connsiteX4" fmla="*/ 1027843 w 1358264"/>
                <a:gd name="connsiteY4" fmla="*/ 215456 h 286935"/>
                <a:gd name="connsiteX5" fmla="*/ 1358265 w 1358264"/>
                <a:gd name="connsiteY5" fmla="*/ 0 h 286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8264" h="286935">
                  <a:moveTo>
                    <a:pt x="0" y="11621"/>
                  </a:moveTo>
                  <a:cubicBezTo>
                    <a:pt x="0" y="11621"/>
                    <a:pt x="89249" y="104299"/>
                    <a:pt x="200977" y="163830"/>
                  </a:cubicBezTo>
                  <a:cubicBezTo>
                    <a:pt x="293465" y="213074"/>
                    <a:pt x="396812" y="237458"/>
                    <a:pt x="499586" y="258604"/>
                  </a:cubicBezTo>
                  <a:cubicBezTo>
                    <a:pt x="592360" y="277749"/>
                    <a:pt x="686752" y="293180"/>
                    <a:pt x="780955" y="284417"/>
                  </a:cubicBezTo>
                  <a:cubicBezTo>
                    <a:pt x="866584" y="276511"/>
                    <a:pt x="949166" y="250412"/>
                    <a:pt x="1027843" y="215456"/>
                  </a:cubicBezTo>
                  <a:cubicBezTo>
                    <a:pt x="1167860" y="153353"/>
                    <a:pt x="1358265" y="0"/>
                    <a:pt x="1358265" y="0"/>
                  </a:cubicBezTo>
                </a:path>
              </a:pathLst>
            </a:custGeom>
            <a:noFill/>
            <a:ln w="12700" cap="rnd">
              <a:solidFill>
                <a:schemeClr val="bg2">
                  <a:alpha val="24000"/>
                </a:schemeClr>
              </a:solidFill>
              <a:prstDash val="lgDash"/>
              <a:round/>
            </a:ln>
          </p:spPr>
          <p:txBody>
            <a:bodyPr rtlCol="0" anchor="ctr"/>
            <a:lstStyle/>
            <a:p>
              <a:endParaRPr lang="en-US"/>
            </a:p>
          </p:txBody>
        </p:sp>
        <p:sp>
          <p:nvSpPr>
            <p:cNvPr id="33" name="Freeform: Shape 32">
              <a:extLst>
                <a:ext uri="{FF2B5EF4-FFF2-40B4-BE49-F238E27FC236}">
                  <a16:creationId xmlns:a16="http://schemas.microsoft.com/office/drawing/2014/main" id="{CBFFD17E-72B9-443C-8D9A-C2140F3EE9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73095" y="12542"/>
              <a:ext cx="1173183" cy="220293"/>
            </a:xfrm>
            <a:custGeom>
              <a:avLst/>
              <a:gdLst>
                <a:gd name="connsiteX0" fmla="*/ 890969 w 890968"/>
                <a:gd name="connsiteY0" fmla="*/ 0 h 167300"/>
                <a:gd name="connsiteX1" fmla="*/ 657892 w 890968"/>
                <a:gd name="connsiteY1" fmla="*/ 143732 h 167300"/>
                <a:gd name="connsiteX2" fmla="*/ 408146 w 890968"/>
                <a:gd name="connsiteY2" fmla="*/ 160973 h 167300"/>
                <a:gd name="connsiteX3" fmla="*/ 0 w 890968"/>
                <a:gd name="connsiteY3" fmla="*/ 0 h 167300"/>
              </a:gdLst>
              <a:ahLst/>
              <a:cxnLst>
                <a:cxn ang="0">
                  <a:pos x="connsiteX0" y="connsiteY0"/>
                </a:cxn>
                <a:cxn ang="0">
                  <a:pos x="connsiteX1" y="connsiteY1"/>
                </a:cxn>
                <a:cxn ang="0">
                  <a:pos x="connsiteX2" y="connsiteY2"/>
                </a:cxn>
                <a:cxn ang="0">
                  <a:pos x="connsiteX3" y="connsiteY3"/>
                </a:cxn>
              </a:cxnLst>
              <a:rect l="l" t="t" r="r" b="b"/>
              <a:pathLst>
                <a:path w="890968" h="167300">
                  <a:moveTo>
                    <a:pt x="890969" y="0"/>
                  </a:moveTo>
                  <a:cubicBezTo>
                    <a:pt x="890969" y="0"/>
                    <a:pt x="763714" y="110585"/>
                    <a:pt x="657892" y="143732"/>
                  </a:cubicBezTo>
                  <a:cubicBezTo>
                    <a:pt x="577405" y="168974"/>
                    <a:pt x="491871" y="172593"/>
                    <a:pt x="408146" y="160973"/>
                  </a:cubicBezTo>
                  <a:cubicBezTo>
                    <a:pt x="235077" y="136970"/>
                    <a:pt x="0" y="0"/>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34" name="Freeform: Shape 33">
              <a:extLst>
                <a:ext uri="{FF2B5EF4-FFF2-40B4-BE49-F238E27FC236}">
                  <a16:creationId xmlns:a16="http://schemas.microsoft.com/office/drawing/2014/main" id="{2227F8EB-7284-4904-98C3-32BCBD33A7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11911" y="706856"/>
              <a:ext cx="4728816" cy="4904604"/>
            </a:xfrm>
            <a:custGeom>
              <a:avLst/>
              <a:gdLst>
                <a:gd name="connsiteX0" fmla="*/ 904672 w 3591275"/>
                <a:gd name="connsiteY0" fmla="*/ 1758707 h 3724776"/>
                <a:gd name="connsiteX1" fmla="*/ 926199 w 3591275"/>
                <a:gd name="connsiteY1" fmla="*/ 1605545 h 3724776"/>
                <a:gd name="connsiteX2" fmla="*/ 912864 w 3591275"/>
                <a:gd name="connsiteY2" fmla="*/ 1413997 h 3724776"/>
                <a:gd name="connsiteX3" fmla="*/ 949440 w 3591275"/>
                <a:gd name="connsiteY3" fmla="*/ 1301412 h 3724776"/>
                <a:gd name="connsiteX4" fmla="*/ 1089839 w 3591275"/>
                <a:gd name="connsiteY4" fmla="*/ 1160918 h 3724776"/>
                <a:gd name="connsiteX5" fmla="*/ 1324439 w 3591275"/>
                <a:gd name="connsiteY5" fmla="*/ 973371 h 3724776"/>
                <a:gd name="connsiteX6" fmla="*/ 1609046 w 3591275"/>
                <a:gd name="connsiteY6" fmla="*/ 728102 h 3724776"/>
                <a:gd name="connsiteX7" fmla="*/ 1785926 w 3591275"/>
                <a:gd name="connsiteY7" fmla="*/ 472165 h 3724776"/>
                <a:gd name="connsiteX8" fmla="*/ 1985951 w 3591275"/>
                <a:gd name="connsiteY8" fmla="*/ 190320 h 3724776"/>
                <a:gd name="connsiteX9" fmla="*/ 2153305 w 3591275"/>
                <a:gd name="connsiteY9" fmla="*/ 67162 h 3724776"/>
                <a:gd name="connsiteX10" fmla="*/ 2466773 w 3591275"/>
                <a:gd name="connsiteY10" fmla="*/ 8488 h 3724776"/>
                <a:gd name="connsiteX11" fmla="*/ 2830247 w 3591275"/>
                <a:gd name="connsiteY11" fmla="*/ 8488 h 3724776"/>
                <a:gd name="connsiteX12" fmla="*/ 3140857 w 3591275"/>
                <a:gd name="connsiteY12" fmla="*/ 84498 h 3724776"/>
                <a:gd name="connsiteX13" fmla="*/ 3405271 w 3591275"/>
                <a:gd name="connsiteY13" fmla="*/ 216323 h 3724776"/>
                <a:gd name="connsiteX14" fmla="*/ 3515856 w 3591275"/>
                <a:gd name="connsiteY14" fmla="*/ 348150 h 3724776"/>
                <a:gd name="connsiteX15" fmla="*/ 3590818 w 3591275"/>
                <a:gd name="connsiteY15" fmla="*/ 627137 h 3724776"/>
                <a:gd name="connsiteX16" fmla="*/ 3555290 w 3591275"/>
                <a:gd name="connsiteY16" fmla="*/ 968608 h 3724776"/>
                <a:gd name="connsiteX17" fmla="*/ 3537002 w 3591275"/>
                <a:gd name="connsiteY17" fmla="*/ 1148535 h 3724776"/>
                <a:gd name="connsiteX18" fmla="*/ 3509094 w 3591275"/>
                <a:gd name="connsiteY18" fmla="*/ 1570017 h 3724776"/>
                <a:gd name="connsiteX19" fmla="*/ 3465278 w 3591275"/>
                <a:gd name="connsiteY19" fmla="*/ 1967114 h 3724776"/>
                <a:gd name="connsiteX20" fmla="*/ 3336024 w 3591275"/>
                <a:gd name="connsiteY20" fmla="*/ 2345733 h 3724776"/>
                <a:gd name="connsiteX21" fmla="*/ 3049893 w 3591275"/>
                <a:gd name="connsiteY21" fmla="*/ 2768262 h 3724776"/>
                <a:gd name="connsiteX22" fmla="*/ 2838724 w 3591275"/>
                <a:gd name="connsiteY22" fmla="*/ 2989908 h 3724776"/>
                <a:gd name="connsiteX23" fmla="*/ 2605647 w 3591275"/>
                <a:gd name="connsiteY23" fmla="*/ 3193077 h 3724776"/>
                <a:gd name="connsiteX24" fmla="*/ 2217980 w 3591275"/>
                <a:gd name="connsiteY24" fmla="*/ 3493209 h 3724776"/>
                <a:gd name="connsiteX25" fmla="*/ 1832598 w 3591275"/>
                <a:gd name="connsiteY25" fmla="*/ 3707903 h 3724776"/>
                <a:gd name="connsiteX26" fmla="*/ 1581043 w 3591275"/>
                <a:gd name="connsiteY26" fmla="*/ 3722952 h 3724776"/>
                <a:gd name="connsiteX27" fmla="*/ 1068693 w 3591275"/>
                <a:gd name="connsiteY27" fmla="*/ 3704474 h 3724776"/>
                <a:gd name="connsiteX28" fmla="*/ 852952 w 3591275"/>
                <a:gd name="connsiteY28" fmla="*/ 3704474 h 3724776"/>
                <a:gd name="connsiteX29" fmla="*/ 519482 w 3591275"/>
                <a:gd name="connsiteY29" fmla="*/ 3652562 h 3724776"/>
                <a:gd name="connsiteX30" fmla="*/ 400609 w 3591275"/>
                <a:gd name="connsiteY30" fmla="*/ 3595984 h 3724776"/>
                <a:gd name="connsiteX31" fmla="*/ 184868 w 3591275"/>
                <a:gd name="connsiteY31" fmla="*/ 3357002 h 3724776"/>
                <a:gd name="connsiteX32" fmla="*/ 59138 w 3591275"/>
                <a:gd name="connsiteY32" fmla="*/ 3101922 h 3724776"/>
                <a:gd name="connsiteX33" fmla="*/ 274 w 3591275"/>
                <a:gd name="connsiteY33" fmla="*/ 2778644 h 3724776"/>
                <a:gd name="connsiteX34" fmla="*/ 172200 w 3591275"/>
                <a:gd name="connsiteY34" fmla="*/ 2322682 h 3724776"/>
                <a:gd name="connsiteX35" fmla="*/ 446806 w 3591275"/>
                <a:gd name="connsiteY35" fmla="*/ 2095225 h 3724776"/>
                <a:gd name="connsiteX36" fmla="*/ 633686 w 3591275"/>
                <a:gd name="connsiteY36" fmla="*/ 2031693 h 3724776"/>
                <a:gd name="connsiteX37" fmla="*/ 840188 w 3591275"/>
                <a:gd name="connsiteY37" fmla="*/ 1910440 h 3724776"/>
                <a:gd name="connsiteX38" fmla="*/ 904672 w 3591275"/>
                <a:gd name="connsiteY38" fmla="*/ 1758707 h 3724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591275" h="3724776">
                  <a:moveTo>
                    <a:pt x="904672" y="1758707"/>
                  </a:moveTo>
                  <a:cubicBezTo>
                    <a:pt x="916960" y="1708415"/>
                    <a:pt x="927056" y="1657266"/>
                    <a:pt x="926199" y="1605545"/>
                  </a:cubicBezTo>
                  <a:cubicBezTo>
                    <a:pt x="925151" y="1541251"/>
                    <a:pt x="907625" y="1478005"/>
                    <a:pt x="912864" y="1413997"/>
                  </a:cubicBezTo>
                  <a:cubicBezTo>
                    <a:pt x="916103" y="1374183"/>
                    <a:pt x="928866" y="1335702"/>
                    <a:pt x="949440" y="1301412"/>
                  </a:cubicBezTo>
                  <a:cubicBezTo>
                    <a:pt x="983730" y="1244262"/>
                    <a:pt x="1037641" y="1202733"/>
                    <a:pt x="1089839" y="1160918"/>
                  </a:cubicBezTo>
                  <a:cubicBezTo>
                    <a:pt x="1167944" y="1098339"/>
                    <a:pt x="1245382" y="1034712"/>
                    <a:pt x="1324439" y="973371"/>
                  </a:cubicBezTo>
                  <a:cubicBezTo>
                    <a:pt x="1423690" y="896313"/>
                    <a:pt x="1526179" y="822304"/>
                    <a:pt x="1609046" y="728102"/>
                  </a:cubicBezTo>
                  <a:cubicBezTo>
                    <a:pt x="1677626" y="650092"/>
                    <a:pt x="1732014" y="561033"/>
                    <a:pt x="1785926" y="472165"/>
                  </a:cubicBezTo>
                  <a:cubicBezTo>
                    <a:pt x="1845933" y="373296"/>
                    <a:pt x="1906226" y="273855"/>
                    <a:pt x="1985951" y="190320"/>
                  </a:cubicBezTo>
                  <a:cubicBezTo>
                    <a:pt x="2034242" y="139647"/>
                    <a:pt x="2089678" y="96213"/>
                    <a:pt x="2153305" y="67162"/>
                  </a:cubicBezTo>
                  <a:cubicBezTo>
                    <a:pt x="2250650" y="22680"/>
                    <a:pt x="2359616" y="15441"/>
                    <a:pt x="2466773" y="8488"/>
                  </a:cubicBezTo>
                  <a:cubicBezTo>
                    <a:pt x="2588026" y="582"/>
                    <a:pt x="2709660" y="-5800"/>
                    <a:pt x="2830247" y="8488"/>
                  </a:cubicBezTo>
                  <a:cubicBezTo>
                    <a:pt x="2936355" y="21061"/>
                    <a:pt x="3039606" y="49922"/>
                    <a:pt x="3140857" y="84498"/>
                  </a:cubicBezTo>
                  <a:cubicBezTo>
                    <a:pt x="3234868" y="116692"/>
                    <a:pt x="3328595" y="153459"/>
                    <a:pt x="3405271" y="216323"/>
                  </a:cubicBezTo>
                  <a:cubicBezTo>
                    <a:pt x="3450038" y="252995"/>
                    <a:pt x="3487281" y="297762"/>
                    <a:pt x="3515856" y="348150"/>
                  </a:cubicBezTo>
                  <a:cubicBezTo>
                    <a:pt x="3564052" y="433017"/>
                    <a:pt x="3587389" y="529505"/>
                    <a:pt x="3590818" y="627137"/>
                  </a:cubicBezTo>
                  <a:cubicBezTo>
                    <a:pt x="3594914" y="741722"/>
                    <a:pt x="3570625" y="854784"/>
                    <a:pt x="3555290" y="968608"/>
                  </a:cubicBezTo>
                  <a:cubicBezTo>
                    <a:pt x="3547194" y="1028330"/>
                    <a:pt x="3541860" y="1088433"/>
                    <a:pt x="3537002" y="1148535"/>
                  </a:cubicBezTo>
                  <a:cubicBezTo>
                    <a:pt x="3525762" y="1288839"/>
                    <a:pt x="3517856" y="1429427"/>
                    <a:pt x="3509094" y="1570017"/>
                  </a:cubicBezTo>
                  <a:cubicBezTo>
                    <a:pt x="3500712" y="1703176"/>
                    <a:pt x="3491472" y="1836431"/>
                    <a:pt x="3465278" y="1967114"/>
                  </a:cubicBezTo>
                  <a:cubicBezTo>
                    <a:pt x="3438894" y="2098464"/>
                    <a:pt x="3395365" y="2225622"/>
                    <a:pt x="3336024" y="2345733"/>
                  </a:cubicBezTo>
                  <a:cubicBezTo>
                    <a:pt x="3260491" y="2498799"/>
                    <a:pt x="3160860" y="2638436"/>
                    <a:pt x="3049893" y="2768262"/>
                  </a:cubicBezTo>
                  <a:cubicBezTo>
                    <a:pt x="2983504" y="2845891"/>
                    <a:pt x="2913114" y="2919900"/>
                    <a:pt x="2838724" y="2989908"/>
                  </a:cubicBezTo>
                  <a:cubicBezTo>
                    <a:pt x="2763667" y="3060584"/>
                    <a:pt x="2685466" y="3127830"/>
                    <a:pt x="2605647" y="3193077"/>
                  </a:cubicBezTo>
                  <a:cubicBezTo>
                    <a:pt x="2479155" y="3296613"/>
                    <a:pt x="2349044" y="3395578"/>
                    <a:pt x="2217980" y="3493209"/>
                  </a:cubicBezTo>
                  <a:cubicBezTo>
                    <a:pt x="2098441" y="3582173"/>
                    <a:pt x="1977092" y="3674375"/>
                    <a:pt x="1832598" y="3707903"/>
                  </a:cubicBezTo>
                  <a:cubicBezTo>
                    <a:pt x="1750397" y="3726953"/>
                    <a:pt x="1665530" y="3726286"/>
                    <a:pt x="1581043" y="3722952"/>
                  </a:cubicBezTo>
                  <a:cubicBezTo>
                    <a:pt x="1410260" y="3716190"/>
                    <a:pt x="1239667" y="3703712"/>
                    <a:pt x="1068693" y="3704474"/>
                  </a:cubicBezTo>
                  <a:cubicBezTo>
                    <a:pt x="996779" y="3704760"/>
                    <a:pt x="924865" y="3706665"/>
                    <a:pt x="852952" y="3704474"/>
                  </a:cubicBezTo>
                  <a:cubicBezTo>
                    <a:pt x="739890" y="3701045"/>
                    <a:pt x="626638" y="3688472"/>
                    <a:pt x="519482" y="3652562"/>
                  </a:cubicBezTo>
                  <a:cubicBezTo>
                    <a:pt x="477667" y="3638561"/>
                    <a:pt x="437567" y="3620082"/>
                    <a:pt x="400609" y="3595984"/>
                  </a:cubicBezTo>
                  <a:cubicBezTo>
                    <a:pt x="309836" y="3536929"/>
                    <a:pt x="242876" y="3448823"/>
                    <a:pt x="184868" y="3357002"/>
                  </a:cubicBezTo>
                  <a:cubicBezTo>
                    <a:pt x="134005" y="3276611"/>
                    <a:pt x="91618" y="3191267"/>
                    <a:pt x="59138" y="3101922"/>
                  </a:cubicBezTo>
                  <a:cubicBezTo>
                    <a:pt x="21324" y="2998004"/>
                    <a:pt x="-2870" y="2889039"/>
                    <a:pt x="274" y="2778644"/>
                  </a:cubicBezTo>
                  <a:cubicBezTo>
                    <a:pt x="4941" y="2612623"/>
                    <a:pt x="71045" y="2454889"/>
                    <a:pt x="172200" y="2322682"/>
                  </a:cubicBezTo>
                  <a:cubicBezTo>
                    <a:pt x="245638" y="2226670"/>
                    <a:pt x="336221" y="2143707"/>
                    <a:pt x="446806" y="2095225"/>
                  </a:cubicBezTo>
                  <a:cubicBezTo>
                    <a:pt x="507099" y="2068841"/>
                    <a:pt x="571012" y="2051982"/>
                    <a:pt x="633686" y="2031693"/>
                  </a:cubicBezTo>
                  <a:cubicBezTo>
                    <a:pt x="711696" y="2006547"/>
                    <a:pt x="789991" y="1974448"/>
                    <a:pt x="840188" y="1910440"/>
                  </a:cubicBezTo>
                  <a:cubicBezTo>
                    <a:pt x="874383" y="1866816"/>
                    <a:pt x="891433" y="1812904"/>
                    <a:pt x="904672" y="1758707"/>
                  </a:cubicBezTo>
                  <a:close/>
                </a:path>
              </a:pathLst>
            </a:custGeom>
            <a:noFill/>
            <a:ln w="12700" cap="rnd">
              <a:solidFill>
                <a:schemeClr val="bg2">
                  <a:alpha val="24000"/>
                </a:schemeClr>
              </a:solidFill>
              <a:prstDash val="lgDash"/>
              <a:round/>
            </a:ln>
          </p:spPr>
          <p:txBody>
            <a:bodyPr rtlCol="0" anchor="ctr"/>
            <a:lstStyle/>
            <a:p>
              <a:endParaRPr lang="en-US"/>
            </a:p>
          </p:txBody>
        </p:sp>
        <p:sp>
          <p:nvSpPr>
            <p:cNvPr id="35" name="Freeform: Shape 34">
              <a:extLst>
                <a:ext uri="{FF2B5EF4-FFF2-40B4-BE49-F238E27FC236}">
                  <a16:creationId xmlns:a16="http://schemas.microsoft.com/office/drawing/2014/main" id="{0546E1AF-525C-4FD2-BAE6-9D67224830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41750" y="923845"/>
              <a:ext cx="4196097" cy="4479998"/>
            </a:xfrm>
            <a:custGeom>
              <a:avLst/>
              <a:gdLst>
                <a:gd name="connsiteX0" fmla="*/ 78613 w 3186704"/>
                <a:gd name="connsiteY0" fmla="*/ 3007044 h 3402311"/>
                <a:gd name="connsiteX1" fmla="*/ 2032 w 3186704"/>
                <a:gd name="connsiteY1" fmla="*/ 2731772 h 3402311"/>
                <a:gd name="connsiteX2" fmla="*/ 21177 w 3186704"/>
                <a:gd name="connsiteY2" fmla="*/ 2545082 h 3402311"/>
                <a:gd name="connsiteX3" fmla="*/ 116903 w 3186704"/>
                <a:gd name="connsiteY3" fmla="*/ 2389443 h 3402311"/>
                <a:gd name="connsiteX4" fmla="*/ 241300 w 3186704"/>
                <a:gd name="connsiteY4" fmla="*/ 2308100 h 3402311"/>
                <a:gd name="connsiteX5" fmla="*/ 475805 w 3186704"/>
                <a:gd name="connsiteY5" fmla="*/ 2296099 h 3402311"/>
                <a:gd name="connsiteX6" fmla="*/ 664781 w 3186704"/>
                <a:gd name="connsiteY6" fmla="*/ 2336770 h 3402311"/>
                <a:gd name="connsiteX7" fmla="*/ 803560 w 3186704"/>
                <a:gd name="connsiteY7" fmla="*/ 2336770 h 3402311"/>
                <a:gd name="connsiteX8" fmla="*/ 942340 w 3186704"/>
                <a:gd name="connsiteY8" fmla="*/ 2224280 h 3402311"/>
                <a:gd name="connsiteX9" fmla="*/ 1018921 w 3186704"/>
                <a:gd name="connsiteY9" fmla="*/ 1958532 h 3402311"/>
                <a:gd name="connsiteX10" fmla="*/ 1061974 w 3186704"/>
                <a:gd name="connsiteY10" fmla="*/ 1606679 h 3402311"/>
                <a:gd name="connsiteX11" fmla="*/ 1114647 w 3186704"/>
                <a:gd name="connsiteY11" fmla="*/ 1369697 h 3402311"/>
                <a:gd name="connsiteX12" fmla="*/ 1243806 w 3186704"/>
                <a:gd name="connsiteY12" fmla="*/ 1080042 h 3402311"/>
                <a:gd name="connsiteX13" fmla="*/ 1468691 w 3186704"/>
                <a:gd name="connsiteY13" fmla="*/ 795149 h 3402311"/>
                <a:gd name="connsiteX14" fmla="*/ 1770157 w 3186704"/>
                <a:gd name="connsiteY14" fmla="*/ 452820 h 3402311"/>
                <a:gd name="connsiteX15" fmla="*/ 2082387 w 3186704"/>
                <a:gd name="connsiteY15" fmla="*/ 140400 h 3402311"/>
                <a:gd name="connsiteX16" fmla="*/ 2298890 w 3186704"/>
                <a:gd name="connsiteY16" fmla="*/ 31530 h 3402311"/>
                <a:gd name="connsiteX17" fmla="*/ 2533396 w 3186704"/>
                <a:gd name="connsiteY17" fmla="*/ 383 h 3402311"/>
                <a:gd name="connsiteX18" fmla="*/ 2796572 w 3186704"/>
                <a:gd name="connsiteY18" fmla="*/ 53056 h 3402311"/>
                <a:gd name="connsiteX19" fmla="*/ 3014313 w 3186704"/>
                <a:gd name="connsiteY19" fmla="*/ 177548 h 3402311"/>
                <a:gd name="connsiteX20" fmla="*/ 3131566 w 3186704"/>
                <a:gd name="connsiteY20" fmla="*/ 366619 h 3402311"/>
                <a:gd name="connsiteX21" fmla="*/ 3174619 w 3186704"/>
                <a:gd name="connsiteY21" fmla="*/ 610745 h 3402311"/>
                <a:gd name="connsiteX22" fmla="*/ 3168142 w 3186704"/>
                <a:gd name="connsiteY22" fmla="*/ 993460 h 3402311"/>
                <a:gd name="connsiteX23" fmla="*/ 3185763 w 3186704"/>
                <a:gd name="connsiteY23" fmla="*/ 1497141 h 3402311"/>
                <a:gd name="connsiteX24" fmla="*/ 3150806 w 3186704"/>
                <a:gd name="connsiteY24" fmla="*/ 1790892 h 3402311"/>
                <a:gd name="connsiteX25" fmla="*/ 3076130 w 3186704"/>
                <a:gd name="connsiteY25" fmla="*/ 2071404 h 3402311"/>
                <a:gd name="connsiteX26" fmla="*/ 2847435 w 3186704"/>
                <a:gd name="connsiteY26" fmla="*/ 2470216 h 3402311"/>
                <a:gd name="connsiteX27" fmla="*/ 2359374 w 3186704"/>
                <a:gd name="connsiteY27" fmla="*/ 2929701 h 3402311"/>
                <a:gd name="connsiteX28" fmla="*/ 2099723 w 3186704"/>
                <a:gd name="connsiteY28" fmla="*/ 3097056 h 3402311"/>
                <a:gd name="connsiteX29" fmla="*/ 1760537 w 3186704"/>
                <a:gd name="connsiteY29" fmla="*/ 3241359 h 3402311"/>
                <a:gd name="connsiteX30" fmla="*/ 1610518 w 3186704"/>
                <a:gd name="connsiteY30" fmla="*/ 3309463 h 3402311"/>
                <a:gd name="connsiteX31" fmla="*/ 1367059 w 3186704"/>
                <a:gd name="connsiteY31" fmla="*/ 3374138 h 3402311"/>
                <a:gd name="connsiteX32" fmla="*/ 1210183 w 3186704"/>
                <a:gd name="connsiteY32" fmla="*/ 3385663 h 3402311"/>
                <a:gd name="connsiteX33" fmla="*/ 905573 w 3186704"/>
                <a:gd name="connsiteY33" fmla="*/ 3401856 h 3402311"/>
                <a:gd name="connsiteX34" fmla="*/ 558292 w 3186704"/>
                <a:gd name="connsiteY34" fmla="*/ 3382234 h 3402311"/>
                <a:gd name="connsiteX35" fmla="*/ 467137 w 3186704"/>
                <a:gd name="connsiteY35" fmla="*/ 3363756 h 3402311"/>
                <a:gd name="connsiteX36" fmla="*/ 206343 w 3186704"/>
                <a:gd name="connsiteY36" fmla="*/ 3202117 h 3402311"/>
                <a:gd name="connsiteX37" fmla="*/ 78613 w 3186704"/>
                <a:gd name="connsiteY37" fmla="*/ 3007044 h 3402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186704" h="3402311">
                  <a:moveTo>
                    <a:pt x="78613" y="3007044"/>
                  </a:moveTo>
                  <a:cubicBezTo>
                    <a:pt x="38512" y="2919891"/>
                    <a:pt x="9937" y="2827308"/>
                    <a:pt x="2032" y="2731772"/>
                  </a:cubicBezTo>
                  <a:cubicBezTo>
                    <a:pt x="-3207" y="2668717"/>
                    <a:pt x="1174" y="2604994"/>
                    <a:pt x="21177" y="2545082"/>
                  </a:cubicBezTo>
                  <a:cubicBezTo>
                    <a:pt x="40608" y="2486599"/>
                    <a:pt x="73469" y="2433259"/>
                    <a:pt x="116903" y="2389443"/>
                  </a:cubicBezTo>
                  <a:cubicBezTo>
                    <a:pt x="152241" y="2353725"/>
                    <a:pt x="194151" y="2325150"/>
                    <a:pt x="241300" y="2308100"/>
                  </a:cubicBezTo>
                  <a:cubicBezTo>
                    <a:pt x="315880" y="2281049"/>
                    <a:pt x="397224" y="2282668"/>
                    <a:pt x="475805" y="2296099"/>
                  </a:cubicBezTo>
                  <a:cubicBezTo>
                    <a:pt x="539337" y="2306957"/>
                    <a:pt x="601440" y="2324959"/>
                    <a:pt x="664781" y="2336770"/>
                  </a:cubicBezTo>
                  <a:cubicBezTo>
                    <a:pt x="710978" y="2345343"/>
                    <a:pt x="758412" y="2349343"/>
                    <a:pt x="803560" y="2336770"/>
                  </a:cubicBezTo>
                  <a:cubicBezTo>
                    <a:pt x="862711" y="2320292"/>
                    <a:pt x="909288" y="2276382"/>
                    <a:pt x="942340" y="2224280"/>
                  </a:cubicBezTo>
                  <a:cubicBezTo>
                    <a:pt x="992155" y="2145604"/>
                    <a:pt x="1006919" y="2051306"/>
                    <a:pt x="1018921" y="1958532"/>
                  </a:cubicBezTo>
                  <a:cubicBezTo>
                    <a:pt x="1034065" y="1841280"/>
                    <a:pt x="1043972" y="1723456"/>
                    <a:pt x="1061974" y="1606679"/>
                  </a:cubicBezTo>
                  <a:cubicBezTo>
                    <a:pt x="1074356" y="1526574"/>
                    <a:pt x="1091120" y="1447231"/>
                    <a:pt x="1114647" y="1369697"/>
                  </a:cubicBezTo>
                  <a:cubicBezTo>
                    <a:pt x="1145413" y="1268065"/>
                    <a:pt x="1187989" y="1170244"/>
                    <a:pt x="1243806" y="1080042"/>
                  </a:cubicBezTo>
                  <a:cubicBezTo>
                    <a:pt x="1307623" y="976981"/>
                    <a:pt x="1388396" y="886017"/>
                    <a:pt x="1468691" y="795149"/>
                  </a:cubicBezTo>
                  <a:cubicBezTo>
                    <a:pt x="1569466" y="681230"/>
                    <a:pt x="1670621" y="567787"/>
                    <a:pt x="1770157" y="452820"/>
                  </a:cubicBezTo>
                  <a:cubicBezTo>
                    <a:pt x="1867027" y="340997"/>
                    <a:pt x="1962277" y="226316"/>
                    <a:pt x="2082387" y="140400"/>
                  </a:cubicBezTo>
                  <a:cubicBezTo>
                    <a:pt x="2148586" y="93061"/>
                    <a:pt x="2221166" y="55437"/>
                    <a:pt x="2298890" y="31530"/>
                  </a:cubicBezTo>
                  <a:cubicBezTo>
                    <a:pt x="2374709" y="8193"/>
                    <a:pt x="2454053" y="-2189"/>
                    <a:pt x="2533396" y="383"/>
                  </a:cubicBezTo>
                  <a:cubicBezTo>
                    <a:pt x="2623312" y="3336"/>
                    <a:pt x="2711704" y="22957"/>
                    <a:pt x="2796572" y="53056"/>
                  </a:cubicBezTo>
                  <a:cubicBezTo>
                    <a:pt x="2876391" y="81345"/>
                    <a:pt x="2953544" y="118779"/>
                    <a:pt x="3014313" y="177548"/>
                  </a:cubicBezTo>
                  <a:cubicBezTo>
                    <a:pt x="3068320" y="229745"/>
                    <a:pt x="3106515" y="295753"/>
                    <a:pt x="3131566" y="366619"/>
                  </a:cubicBezTo>
                  <a:cubicBezTo>
                    <a:pt x="3159283" y="444915"/>
                    <a:pt x="3170904" y="527687"/>
                    <a:pt x="3174619" y="610745"/>
                  </a:cubicBezTo>
                  <a:cubicBezTo>
                    <a:pt x="3180334" y="738285"/>
                    <a:pt x="3167856" y="865729"/>
                    <a:pt x="3168142" y="993460"/>
                  </a:cubicBezTo>
                  <a:cubicBezTo>
                    <a:pt x="3168618" y="1161576"/>
                    <a:pt x="3191573" y="1329120"/>
                    <a:pt x="3185763" y="1497141"/>
                  </a:cubicBezTo>
                  <a:cubicBezTo>
                    <a:pt x="3182334" y="1595820"/>
                    <a:pt x="3168904" y="1693833"/>
                    <a:pt x="3150806" y="1790892"/>
                  </a:cubicBezTo>
                  <a:cubicBezTo>
                    <a:pt x="3132994" y="1886238"/>
                    <a:pt x="3109753" y="1980535"/>
                    <a:pt x="3076130" y="2071404"/>
                  </a:cubicBezTo>
                  <a:cubicBezTo>
                    <a:pt x="3022600" y="2215993"/>
                    <a:pt x="2942590" y="2348867"/>
                    <a:pt x="2847435" y="2470216"/>
                  </a:cubicBezTo>
                  <a:cubicBezTo>
                    <a:pt x="2708941" y="2646714"/>
                    <a:pt x="2538920" y="2795018"/>
                    <a:pt x="2359374" y="2929701"/>
                  </a:cubicBezTo>
                  <a:cubicBezTo>
                    <a:pt x="2276792" y="2991614"/>
                    <a:pt x="2191734" y="3050383"/>
                    <a:pt x="2099723" y="3097056"/>
                  </a:cubicBezTo>
                  <a:cubicBezTo>
                    <a:pt x="1990090" y="3152682"/>
                    <a:pt x="1872551" y="3190687"/>
                    <a:pt x="1760537" y="3241359"/>
                  </a:cubicBezTo>
                  <a:cubicBezTo>
                    <a:pt x="1710531" y="3264029"/>
                    <a:pt x="1661382" y="3288794"/>
                    <a:pt x="1610518" y="3309463"/>
                  </a:cubicBezTo>
                  <a:cubicBezTo>
                    <a:pt x="1532414" y="3341182"/>
                    <a:pt x="1450689" y="3363375"/>
                    <a:pt x="1367059" y="3374138"/>
                  </a:cubicBezTo>
                  <a:cubicBezTo>
                    <a:pt x="1315053" y="3380806"/>
                    <a:pt x="1262570" y="3382806"/>
                    <a:pt x="1210183" y="3385663"/>
                  </a:cubicBezTo>
                  <a:cubicBezTo>
                    <a:pt x="1108646" y="3391188"/>
                    <a:pt x="1007205" y="3399760"/>
                    <a:pt x="905573" y="3401856"/>
                  </a:cubicBezTo>
                  <a:cubicBezTo>
                    <a:pt x="789463" y="3404142"/>
                    <a:pt x="673354" y="3397855"/>
                    <a:pt x="558292" y="3382234"/>
                  </a:cubicBezTo>
                  <a:cubicBezTo>
                    <a:pt x="527526" y="3378043"/>
                    <a:pt x="497046" y="3372328"/>
                    <a:pt x="467137" y="3363756"/>
                  </a:cubicBezTo>
                  <a:cubicBezTo>
                    <a:pt x="367220" y="3335276"/>
                    <a:pt x="277876" y="3277555"/>
                    <a:pt x="206343" y="3202117"/>
                  </a:cubicBezTo>
                  <a:cubicBezTo>
                    <a:pt x="152527" y="3145348"/>
                    <a:pt x="111379" y="3078196"/>
                    <a:pt x="78613" y="3007044"/>
                  </a:cubicBezTo>
                  <a:close/>
                </a:path>
              </a:pathLst>
            </a:custGeom>
            <a:noFill/>
            <a:ln w="12700" cap="rnd">
              <a:solidFill>
                <a:schemeClr val="bg2">
                  <a:alpha val="24000"/>
                </a:schemeClr>
              </a:solidFill>
              <a:prstDash val="lgDash"/>
              <a:round/>
            </a:ln>
          </p:spPr>
          <p:txBody>
            <a:bodyPr rtlCol="0" anchor="ctr"/>
            <a:lstStyle/>
            <a:p>
              <a:endParaRPr lang="en-US"/>
            </a:p>
          </p:txBody>
        </p:sp>
        <p:sp>
          <p:nvSpPr>
            <p:cNvPr id="36" name="Freeform: Shape 35">
              <a:extLst>
                <a:ext uri="{FF2B5EF4-FFF2-40B4-BE49-F238E27FC236}">
                  <a16:creationId xmlns:a16="http://schemas.microsoft.com/office/drawing/2014/main" id="{704EA0D3-F1E3-4AF6-B30E-791175E319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960461" y="1175713"/>
              <a:ext cx="3568552" cy="3938179"/>
            </a:xfrm>
            <a:custGeom>
              <a:avLst/>
              <a:gdLst>
                <a:gd name="connsiteX0" fmla="*/ 2179 w 2710118"/>
                <a:gd name="connsiteY0" fmla="*/ 2712895 h 2990829"/>
                <a:gd name="connsiteX1" fmla="*/ 18085 w 2710118"/>
                <a:gd name="connsiteY1" fmla="*/ 2589260 h 2990829"/>
                <a:gd name="connsiteX2" fmla="*/ 161627 w 2710118"/>
                <a:gd name="connsiteY2" fmla="*/ 2489533 h 2990829"/>
                <a:gd name="connsiteX3" fmla="*/ 384893 w 2710118"/>
                <a:gd name="connsiteY3" fmla="*/ 2559352 h 2990829"/>
                <a:gd name="connsiteX4" fmla="*/ 648069 w 2710118"/>
                <a:gd name="connsiteY4" fmla="*/ 2579259 h 2990829"/>
                <a:gd name="connsiteX5" fmla="*/ 831520 w 2710118"/>
                <a:gd name="connsiteY5" fmla="*/ 2445623 h 2990829"/>
                <a:gd name="connsiteX6" fmla="*/ 909244 w 2710118"/>
                <a:gd name="connsiteY6" fmla="*/ 2210260 h 2990829"/>
                <a:gd name="connsiteX7" fmla="*/ 975062 w 2710118"/>
                <a:gd name="connsiteY7" fmla="*/ 1771444 h 2990829"/>
                <a:gd name="connsiteX8" fmla="*/ 989064 w 2710118"/>
                <a:gd name="connsiteY8" fmla="*/ 1486170 h 2990829"/>
                <a:gd name="connsiteX9" fmla="*/ 1058882 w 2710118"/>
                <a:gd name="connsiteY9" fmla="*/ 1115171 h 2990829"/>
                <a:gd name="connsiteX10" fmla="*/ 1238333 w 2710118"/>
                <a:gd name="connsiteY10" fmla="*/ 776081 h 2990829"/>
                <a:gd name="connsiteX11" fmla="*/ 1567327 w 2710118"/>
                <a:gd name="connsiteY11" fmla="*/ 399081 h 2990829"/>
                <a:gd name="connsiteX12" fmla="*/ 1944136 w 2710118"/>
                <a:gd name="connsiteY12" fmla="*/ 85899 h 2990829"/>
                <a:gd name="connsiteX13" fmla="*/ 2167402 w 2710118"/>
                <a:gd name="connsiteY13" fmla="*/ 2079 h 2990829"/>
                <a:gd name="connsiteX14" fmla="*/ 2412671 w 2710118"/>
                <a:gd name="connsiteY14" fmla="*/ 53991 h 2990829"/>
                <a:gd name="connsiteX15" fmla="*/ 2616030 w 2710118"/>
                <a:gd name="connsiteY15" fmla="*/ 291354 h 2990829"/>
                <a:gd name="connsiteX16" fmla="*/ 2637937 w 2710118"/>
                <a:gd name="connsiteY16" fmla="*/ 724265 h 2990829"/>
                <a:gd name="connsiteX17" fmla="*/ 2691753 w 2710118"/>
                <a:gd name="connsiteY17" fmla="*/ 1117266 h 2990829"/>
                <a:gd name="connsiteX18" fmla="*/ 2705755 w 2710118"/>
                <a:gd name="connsiteY18" fmla="*/ 1476359 h 2990829"/>
                <a:gd name="connsiteX19" fmla="*/ 2616030 w 2710118"/>
                <a:gd name="connsiteY19" fmla="*/ 1859359 h 2990829"/>
                <a:gd name="connsiteX20" fmla="*/ 2404670 w 2710118"/>
                <a:gd name="connsiteY20" fmla="*/ 2250361 h 2990829"/>
                <a:gd name="connsiteX21" fmla="*/ 2198263 w 2710118"/>
                <a:gd name="connsiteY21" fmla="*/ 2456862 h 2990829"/>
                <a:gd name="connsiteX22" fmla="*/ 1724680 w 2710118"/>
                <a:gd name="connsiteY22" fmla="*/ 2757091 h 2990829"/>
                <a:gd name="connsiteX23" fmla="*/ 1327868 w 2710118"/>
                <a:gd name="connsiteY23" fmla="*/ 2810907 h 2990829"/>
                <a:gd name="connsiteX24" fmla="*/ 931057 w 2710118"/>
                <a:gd name="connsiteY24" fmla="*/ 2912634 h 2990829"/>
                <a:gd name="connsiteX25" fmla="*/ 695789 w 2710118"/>
                <a:gd name="connsiteY25" fmla="*/ 2972451 h 2990829"/>
                <a:gd name="connsiteX26" fmla="*/ 348889 w 2710118"/>
                <a:gd name="connsiteY26" fmla="*/ 2984452 h 2990829"/>
                <a:gd name="connsiteX27" fmla="*/ 73711 w 2710118"/>
                <a:gd name="connsiteY27" fmla="*/ 2882725 h 2990829"/>
                <a:gd name="connsiteX28" fmla="*/ 2179 w 2710118"/>
                <a:gd name="connsiteY28" fmla="*/ 2712895 h 2990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710118" h="2990829">
                  <a:moveTo>
                    <a:pt x="2179" y="2712895"/>
                  </a:moveTo>
                  <a:cubicBezTo>
                    <a:pt x="-2774" y="2670604"/>
                    <a:pt x="-12" y="2627551"/>
                    <a:pt x="18085" y="2589260"/>
                  </a:cubicBezTo>
                  <a:cubicBezTo>
                    <a:pt x="44755" y="2532967"/>
                    <a:pt x="99810" y="2495153"/>
                    <a:pt x="161627" y="2489533"/>
                  </a:cubicBezTo>
                  <a:cubicBezTo>
                    <a:pt x="240304" y="2482389"/>
                    <a:pt x="310312" y="2530491"/>
                    <a:pt x="384893" y="2559352"/>
                  </a:cubicBezTo>
                  <a:cubicBezTo>
                    <a:pt x="468904" y="2591832"/>
                    <a:pt x="561392" y="2603452"/>
                    <a:pt x="648069" y="2579259"/>
                  </a:cubicBezTo>
                  <a:cubicBezTo>
                    <a:pt x="723602" y="2558209"/>
                    <a:pt x="788563" y="2511346"/>
                    <a:pt x="831520" y="2445623"/>
                  </a:cubicBezTo>
                  <a:cubicBezTo>
                    <a:pt x="877050" y="2375805"/>
                    <a:pt x="893052" y="2292366"/>
                    <a:pt x="909244" y="2210260"/>
                  </a:cubicBezTo>
                  <a:cubicBezTo>
                    <a:pt x="938010" y="2064909"/>
                    <a:pt x="963156" y="1918986"/>
                    <a:pt x="975062" y="1771444"/>
                  </a:cubicBezTo>
                  <a:cubicBezTo>
                    <a:pt x="982682" y="1676575"/>
                    <a:pt x="981539" y="1581134"/>
                    <a:pt x="989064" y="1486170"/>
                  </a:cubicBezTo>
                  <a:cubicBezTo>
                    <a:pt x="998970" y="1360154"/>
                    <a:pt x="1017163" y="1234424"/>
                    <a:pt x="1058882" y="1115171"/>
                  </a:cubicBezTo>
                  <a:cubicBezTo>
                    <a:pt x="1101269" y="993822"/>
                    <a:pt x="1163848" y="880951"/>
                    <a:pt x="1238333" y="776081"/>
                  </a:cubicBezTo>
                  <a:cubicBezTo>
                    <a:pt x="1335107" y="639778"/>
                    <a:pt x="1448741" y="516906"/>
                    <a:pt x="1567327" y="399081"/>
                  </a:cubicBezTo>
                  <a:cubicBezTo>
                    <a:pt x="1683627" y="283543"/>
                    <a:pt x="1803452" y="169719"/>
                    <a:pt x="1944136" y="85899"/>
                  </a:cubicBezTo>
                  <a:cubicBezTo>
                    <a:pt x="2013383" y="44656"/>
                    <a:pt x="2087487" y="10366"/>
                    <a:pt x="2167402" y="2079"/>
                  </a:cubicBezTo>
                  <a:cubicBezTo>
                    <a:pt x="2252365" y="-6684"/>
                    <a:pt x="2337709" y="12557"/>
                    <a:pt x="2412671" y="53991"/>
                  </a:cubicBezTo>
                  <a:cubicBezTo>
                    <a:pt x="2507063" y="106092"/>
                    <a:pt x="2581263" y="189341"/>
                    <a:pt x="2616030" y="291354"/>
                  </a:cubicBezTo>
                  <a:cubicBezTo>
                    <a:pt x="2662892" y="429085"/>
                    <a:pt x="2633651" y="577770"/>
                    <a:pt x="2637937" y="724265"/>
                  </a:cubicBezTo>
                  <a:cubicBezTo>
                    <a:pt x="2641842" y="856472"/>
                    <a:pt x="2673941" y="986012"/>
                    <a:pt x="2691753" y="1117266"/>
                  </a:cubicBezTo>
                  <a:cubicBezTo>
                    <a:pt x="2707946" y="1236234"/>
                    <a:pt x="2715565" y="1356630"/>
                    <a:pt x="2705755" y="1476359"/>
                  </a:cubicBezTo>
                  <a:cubicBezTo>
                    <a:pt x="2694896" y="1607709"/>
                    <a:pt x="2662606" y="1736011"/>
                    <a:pt x="2616030" y="1859359"/>
                  </a:cubicBezTo>
                  <a:cubicBezTo>
                    <a:pt x="2563451" y="1998710"/>
                    <a:pt x="2496681" y="2133298"/>
                    <a:pt x="2404670" y="2250361"/>
                  </a:cubicBezTo>
                  <a:cubicBezTo>
                    <a:pt x="2344376" y="2327132"/>
                    <a:pt x="2272177" y="2392854"/>
                    <a:pt x="2198263" y="2456862"/>
                  </a:cubicBezTo>
                  <a:cubicBezTo>
                    <a:pt x="2054911" y="2580973"/>
                    <a:pt x="1905464" y="2703370"/>
                    <a:pt x="1724680" y="2757091"/>
                  </a:cubicBezTo>
                  <a:cubicBezTo>
                    <a:pt x="1596473" y="2795191"/>
                    <a:pt x="1460456" y="2791857"/>
                    <a:pt x="1327868" y="2810907"/>
                  </a:cubicBezTo>
                  <a:cubicBezTo>
                    <a:pt x="1192518" y="2830433"/>
                    <a:pt x="1062311" y="2873677"/>
                    <a:pt x="931057" y="2912634"/>
                  </a:cubicBezTo>
                  <a:cubicBezTo>
                    <a:pt x="853428" y="2935684"/>
                    <a:pt x="775513" y="2958259"/>
                    <a:pt x="695789" y="2972451"/>
                  </a:cubicBezTo>
                  <a:cubicBezTo>
                    <a:pt x="581203" y="2992929"/>
                    <a:pt x="464808" y="2995311"/>
                    <a:pt x="348889" y="2984452"/>
                  </a:cubicBezTo>
                  <a:cubicBezTo>
                    <a:pt x="247352" y="2974927"/>
                    <a:pt x="142006" y="2956544"/>
                    <a:pt x="73711" y="2882725"/>
                  </a:cubicBezTo>
                  <a:cubicBezTo>
                    <a:pt x="31420" y="2836434"/>
                    <a:pt x="9513" y="2775474"/>
                    <a:pt x="2179" y="2712895"/>
                  </a:cubicBezTo>
                  <a:close/>
                </a:path>
              </a:pathLst>
            </a:custGeom>
            <a:noFill/>
            <a:ln w="12700" cap="rnd">
              <a:solidFill>
                <a:schemeClr val="bg2">
                  <a:alpha val="24000"/>
                </a:schemeClr>
              </a:solidFill>
              <a:prstDash val="lgDash"/>
              <a:round/>
            </a:ln>
          </p:spPr>
          <p:txBody>
            <a:bodyPr rtlCol="0" anchor="ctr"/>
            <a:lstStyle/>
            <a:p>
              <a:endParaRPr lang="en-US"/>
            </a:p>
          </p:txBody>
        </p:sp>
        <p:sp>
          <p:nvSpPr>
            <p:cNvPr id="37" name="Freeform: Shape 36">
              <a:extLst>
                <a:ext uri="{FF2B5EF4-FFF2-40B4-BE49-F238E27FC236}">
                  <a16:creationId xmlns:a16="http://schemas.microsoft.com/office/drawing/2014/main" id="{2910BB0F-2FD9-4EA6-82D7-5226F29ABE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36081" y="1589661"/>
              <a:ext cx="1743551" cy="2969484"/>
            </a:xfrm>
            <a:custGeom>
              <a:avLst/>
              <a:gdLst>
                <a:gd name="connsiteX0" fmla="*/ 14495 w 1324131"/>
                <a:gd name="connsiteY0" fmla="*/ 1664146 h 2255159"/>
                <a:gd name="connsiteX1" fmla="*/ 97839 w 1324131"/>
                <a:gd name="connsiteY1" fmla="*/ 1271049 h 2255159"/>
                <a:gd name="connsiteX2" fmla="*/ 97839 w 1324131"/>
                <a:gd name="connsiteY2" fmla="*/ 991109 h 2255159"/>
                <a:gd name="connsiteX3" fmla="*/ 195756 w 1324131"/>
                <a:gd name="connsiteY3" fmla="*/ 588964 h 2255159"/>
                <a:gd name="connsiteX4" fmla="*/ 373778 w 1324131"/>
                <a:gd name="connsiteY4" fmla="*/ 336170 h 2255159"/>
                <a:gd name="connsiteX5" fmla="*/ 706867 w 1324131"/>
                <a:gd name="connsiteY5" fmla="*/ 86234 h 2255159"/>
                <a:gd name="connsiteX6" fmla="*/ 953755 w 1324131"/>
                <a:gd name="connsiteY6" fmla="*/ 33 h 2255159"/>
                <a:gd name="connsiteX7" fmla="*/ 1105965 w 1324131"/>
                <a:gd name="connsiteY7" fmla="*/ 60326 h 2255159"/>
                <a:gd name="connsiteX8" fmla="*/ 1146160 w 1324131"/>
                <a:gd name="connsiteY8" fmla="*/ 221204 h 2255159"/>
                <a:gd name="connsiteX9" fmla="*/ 1177783 w 1324131"/>
                <a:gd name="connsiteY9" fmla="*/ 448089 h 2255159"/>
                <a:gd name="connsiteX10" fmla="*/ 1281129 w 1324131"/>
                <a:gd name="connsiteY10" fmla="*/ 789941 h 2255159"/>
                <a:gd name="connsiteX11" fmla="*/ 1306942 w 1324131"/>
                <a:gd name="connsiteY11" fmla="*/ 942151 h 2255159"/>
                <a:gd name="connsiteX12" fmla="*/ 1321325 w 1324131"/>
                <a:gd name="connsiteY12" fmla="*/ 1272478 h 2255159"/>
                <a:gd name="connsiteX13" fmla="*/ 1215121 w 1324131"/>
                <a:gd name="connsiteY13" fmla="*/ 1660240 h 2255159"/>
                <a:gd name="connsiteX14" fmla="*/ 1085962 w 1324131"/>
                <a:gd name="connsiteY14" fmla="*/ 1844073 h 2255159"/>
                <a:gd name="connsiteX15" fmla="*/ 849075 w 1324131"/>
                <a:gd name="connsiteY15" fmla="*/ 2081055 h 2255159"/>
                <a:gd name="connsiteX16" fmla="*/ 445691 w 1324131"/>
                <a:gd name="connsiteY16" fmla="*/ 2254887 h 2255159"/>
                <a:gd name="connsiteX17" fmla="*/ 126985 w 1324131"/>
                <a:gd name="connsiteY17" fmla="*/ 2134205 h 2255159"/>
                <a:gd name="connsiteX18" fmla="*/ 683 w 1324131"/>
                <a:gd name="connsiteY18" fmla="*/ 1829690 h 2255159"/>
                <a:gd name="connsiteX19" fmla="*/ 14495 w 1324131"/>
                <a:gd name="connsiteY19" fmla="*/ 1664146 h 2255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24131" h="2255159">
                  <a:moveTo>
                    <a:pt x="14495" y="1664146"/>
                  </a:moveTo>
                  <a:cubicBezTo>
                    <a:pt x="40593" y="1532320"/>
                    <a:pt x="87552" y="1404780"/>
                    <a:pt x="97839" y="1271049"/>
                  </a:cubicBezTo>
                  <a:cubicBezTo>
                    <a:pt x="104982" y="1177895"/>
                    <a:pt x="94790" y="1084454"/>
                    <a:pt x="97839" y="991109"/>
                  </a:cubicBezTo>
                  <a:cubicBezTo>
                    <a:pt x="102411" y="851759"/>
                    <a:pt x="135177" y="714408"/>
                    <a:pt x="195756" y="588964"/>
                  </a:cubicBezTo>
                  <a:cubicBezTo>
                    <a:pt x="240809" y="495524"/>
                    <a:pt x="301674" y="410751"/>
                    <a:pt x="373778" y="336170"/>
                  </a:cubicBezTo>
                  <a:cubicBezTo>
                    <a:pt x="470742" y="235967"/>
                    <a:pt x="585614" y="155386"/>
                    <a:pt x="706867" y="86234"/>
                  </a:cubicBezTo>
                  <a:cubicBezTo>
                    <a:pt x="784020" y="42229"/>
                    <a:pt x="865363" y="1367"/>
                    <a:pt x="953755" y="33"/>
                  </a:cubicBezTo>
                  <a:cubicBezTo>
                    <a:pt x="1011667" y="-824"/>
                    <a:pt x="1070817" y="14892"/>
                    <a:pt x="1105965" y="60326"/>
                  </a:cubicBezTo>
                  <a:cubicBezTo>
                    <a:pt x="1140350" y="104903"/>
                    <a:pt x="1142445" y="164244"/>
                    <a:pt x="1146160" y="221204"/>
                  </a:cubicBezTo>
                  <a:cubicBezTo>
                    <a:pt x="1151113" y="297594"/>
                    <a:pt x="1160543" y="373604"/>
                    <a:pt x="1177783" y="448089"/>
                  </a:cubicBezTo>
                  <a:cubicBezTo>
                    <a:pt x="1204644" y="564199"/>
                    <a:pt x="1253888" y="673927"/>
                    <a:pt x="1281129" y="789941"/>
                  </a:cubicBezTo>
                  <a:cubicBezTo>
                    <a:pt x="1292940" y="840043"/>
                    <a:pt x="1300656" y="891097"/>
                    <a:pt x="1306942" y="942151"/>
                  </a:cubicBezTo>
                  <a:cubicBezTo>
                    <a:pt x="1320563" y="1051784"/>
                    <a:pt x="1328754" y="1162274"/>
                    <a:pt x="1321325" y="1272478"/>
                  </a:cubicBezTo>
                  <a:cubicBezTo>
                    <a:pt x="1312181" y="1407828"/>
                    <a:pt x="1279700" y="1541178"/>
                    <a:pt x="1215121" y="1660240"/>
                  </a:cubicBezTo>
                  <a:cubicBezTo>
                    <a:pt x="1179307" y="1726249"/>
                    <a:pt x="1134063" y="1786352"/>
                    <a:pt x="1085962" y="1844073"/>
                  </a:cubicBezTo>
                  <a:cubicBezTo>
                    <a:pt x="1014239" y="1930084"/>
                    <a:pt x="936610" y="2011237"/>
                    <a:pt x="849075" y="2081055"/>
                  </a:cubicBezTo>
                  <a:cubicBezTo>
                    <a:pt x="731441" y="2174972"/>
                    <a:pt x="595424" y="2249743"/>
                    <a:pt x="445691" y="2254887"/>
                  </a:cubicBezTo>
                  <a:cubicBezTo>
                    <a:pt x="326915" y="2258887"/>
                    <a:pt x="210138" y="2218882"/>
                    <a:pt x="126985" y="2134205"/>
                  </a:cubicBezTo>
                  <a:cubicBezTo>
                    <a:pt x="47642" y="2053432"/>
                    <a:pt x="5922" y="1943228"/>
                    <a:pt x="683" y="1829690"/>
                  </a:cubicBezTo>
                  <a:cubicBezTo>
                    <a:pt x="-2079" y="1774255"/>
                    <a:pt x="3732" y="1718819"/>
                    <a:pt x="14495" y="1664146"/>
                  </a:cubicBezTo>
                  <a:close/>
                </a:path>
              </a:pathLst>
            </a:custGeom>
            <a:noFill/>
            <a:ln w="12700" cap="rnd">
              <a:solidFill>
                <a:schemeClr val="bg2">
                  <a:alpha val="24000"/>
                </a:schemeClr>
              </a:solidFill>
              <a:prstDash val="lgDash"/>
              <a:round/>
            </a:ln>
          </p:spPr>
          <p:txBody>
            <a:bodyPr rtlCol="0" anchor="ctr"/>
            <a:lstStyle/>
            <a:p>
              <a:endParaRPr lang="en-US"/>
            </a:p>
          </p:txBody>
        </p:sp>
        <p:sp>
          <p:nvSpPr>
            <p:cNvPr id="38" name="Freeform: Shape 37">
              <a:extLst>
                <a:ext uri="{FF2B5EF4-FFF2-40B4-BE49-F238E27FC236}">
                  <a16:creationId xmlns:a16="http://schemas.microsoft.com/office/drawing/2014/main" id="{619C1A72-0647-44E4-9BB1-EA823EED52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56128" y="3099688"/>
              <a:ext cx="933037" cy="1078994"/>
            </a:xfrm>
            <a:custGeom>
              <a:avLst/>
              <a:gdLst>
                <a:gd name="connsiteX0" fmla="*/ 23248 w 708590"/>
                <a:gd name="connsiteY0" fmla="*/ 533652 h 819436"/>
                <a:gd name="connsiteX1" fmla="*/ 132310 w 708590"/>
                <a:gd name="connsiteY1" fmla="*/ 280859 h 819436"/>
                <a:gd name="connsiteX2" fmla="*/ 255754 w 708590"/>
                <a:gd name="connsiteY2" fmla="*/ 97026 h 819436"/>
                <a:gd name="connsiteX3" fmla="*/ 445206 w 708590"/>
                <a:gd name="connsiteY3" fmla="*/ 2253 h 819436"/>
                <a:gd name="connsiteX4" fmla="*/ 597415 w 708590"/>
                <a:gd name="connsiteY4" fmla="*/ 33875 h 819436"/>
                <a:gd name="connsiteX5" fmla="*/ 703619 w 708590"/>
                <a:gd name="connsiteY5" fmla="*/ 214851 h 819436"/>
                <a:gd name="connsiteX6" fmla="*/ 686379 w 708590"/>
                <a:gd name="connsiteY6" fmla="*/ 418781 h 819436"/>
                <a:gd name="connsiteX7" fmla="*/ 585890 w 708590"/>
                <a:gd name="connsiteY7" fmla="*/ 616996 h 819436"/>
                <a:gd name="connsiteX8" fmla="*/ 347574 w 708590"/>
                <a:gd name="connsiteY8" fmla="*/ 780731 h 819436"/>
                <a:gd name="connsiteX9" fmla="*/ 166695 w 708590"/>
                <a:gd name="connsiteY9" fmla="*/ 818069 h 819436"/>
                <a:gd name="connsiteX10" fmla="*/ 14485 w 708590"/>
                <a:gd name="connsiteY10" fmla="*/ 720438 h 819436"/>
                <a:gd name="connsiteX11" fmla="*/ 23248 w 708590"/>
                <a:gd name="connsiteY11" fmla="*/ 533652 h 819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08590" h="819436">
                  <a:moveTo>
                    <a:pt x="23248" y="533652"/>
                  </a:moveTo>
                  <a:cubicBezTo>
                    <a:pt x="51728" y="446213"/>
                    <a:pt x="90685" y="362869"/>
                    <a:pt x="132310" y="280859"/>
                  </a:cubicBezTo>
                  <a:cubicBezTo>
                    <a:pt x="166028" y="214470"/>
                    <a:pt x="202223" y="148461"/>
                    <a:pt x="255754" y="97026"/>
                  </a:cubicBezTo>
                  <a:cubicBezTo>
                    <a:pt x="307855" y="46925"/>
                    <a:pt x="373578" y="11587"/>
                    <a:pt x="445206" y="2253"/>
                  </a:cubicBezTo>
                  <a:cubicBezTo>
                    <a:pt x="498546" y="-4701"/>
                    <a:pt x="552743" y="4062"/>
                    <a:pt x="597415" y="33875"/>
                  </a:cubicBezTo>
                  <a:cubicBezTo>
                    <a:pt x="657708" y="74071"/>
                    <a:pt x="691617" y="142937"/>
                    <a:pt x="703619" y="214851"/>
                  </a:cubicBezTo>
                  <a:cubicBezTo>
                    <a:pt x="715049" y="282954"/>
                    <a:pt x="705715" y="352296"/>
                    <a:pt x="686379" y="418781"/>
                  </a:cubicBezTo>
                  <a:cubicBezTo>
                    <a:pt x="665519" y="490790"/>
                    <a:pt x="634182" y="559846"/>
                    <a:pt x="585890" y="616996"/>
                  </a:cubicBezTo>
                  <a:cubicBezTo>
                    <a:pt x="523025" y="691386"/>
                    <a:pt x="437395" y="742155"/>
                    <a:pt x="347574" y="780731"/>
                  </a:cubicBezTo>
                  <a:cubicBezTo>
                    <a:pt x="289758" y="805591"/>
                    <a:pt x="228988" y="824831"/>
                    <a:pt x="166695" y="818069"/>
                  </a:cubicBezTo>
                  <a:cubicBezTo>
                    <a:pt x="102496" y="811115"/>
                    <a:pt x="41631" y="778445"/>
                    <a:pt x="14485" y="720438"/>
                  </a:cubicBezTo>
                  <a:cubicBezTo>
                    <a:pt x="-12661" y="662145"/>
                    <a:pt x="3055" y="595660"/>
                    <a:pt x="23248" y="533652"/>
                  </a:cubicBezTo>
                  <a:close/>
                </a:path>
              </a:pathLst>
            </a:custGeom>
            <a:noFill/>
            <a:ln w="12700" cap="rnd">
              <a:solidFill>
                <a:schemeClr val="bg2">
                  <a:alpha val="24000"/>
                </a:schemeClr>
              </a:solidFill>
              <a:prstDash val="lgDash"/>
              <a:round/>
            </a:ln>
          </p:spPr>
          <p:txBody>
            <a:bodyPr rtlCol="0" anchor="ctr"/>
            <a:lstStyle/>
            <a:p>
              <a:endParaRPr lang="en-US"/>
            </a:p>
          </p:txBody>
        </p:sp>
        <p:sp>
          <p:nvSpPr>
            <p:cNvPr id="39" name="Freeform: Shape 38">
              <a:extLst>
                <a:ext uri="{FF2B5EF4-FFF2-40B4-BE49-F238E27FC236}">
                  <a16:creationId xmlns:a16="http://schemas.microsoft.com/office/drawing/2014/main" id="{2C60E4D0-A72D-4248-AFA0-D70960B66B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21413" y="2153126"/>
              <a:ext cx="562062" cy="821426"/>
            </a:xfrm>
            <a:custGeom>
              <a:avLst/>
              <a:gdLst>
                <a:gd name="connsiteX0" fmla="*/ 149850 w 426855"/>
                <a:gd name="connsiteY0" fmla="*/ 546425 h 623828"/>
                <a:gd name="connsiteX1" fmla="*/ 209667 w 426855"/>
                <a:gd name="connsiteY1" fmla="*/ 590336 h 623828"/>
                <a:gd name="connsiteX2" fmla="*/ 285391 w 426855"/>
                <a:gd name="connsiteY2" fmla="*/ 622244 h 623828"/>
                <a:gd name="connsiteX3" fmla="*/ 393024 w 426855"/>
                <a:gd name="connsiteY3" fmla="*/ 584335 h 623828"/>
                <a:gd name="connsiteX4" fmla="*/ 420932 w 426855"/>
                <a:gd name="connsiteY4" fmla="*/ 446699 h 623828"/>
                <a:gd name="connsiteX5" fmla="*/ 420932 w 426855"/>
                <a:gd name="connsiteY5" fmla="*/ 227243 h 623828"/>
                <a:gd name="connsiteX6" fmla="*/ 341208 w 426855"/>
                <a:gd name="connsiteY6" fmla="*/ 59698 h 623828"/>
                <a:gd name="connsiteX7" fmla="*/ 273390 w 426855"/>
                <a:gd name="connsiteY7" fmla="*/ 11787 h 623828"/>
                <a:gd name="connsiteX8" fmla="*/ 4213 w 426855"/>
                <a:gd name="connsiteY8" fmla="*/ 229243 h 623828"/>
                <a:gd name="connsiteX9" fmla="*/ 58029 w 426855"/>
                <a:gd name="connsiteY9" fmla="*/ 458605 h 623828"/>
                <a:gd name="connsiteX10" fmla="*/ 149850 w 426855"/>
                <a:gd name="connsiteY10" fmla="*/ 546425 h 623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5" h="623828">
                  <a:moveTo>
                    <a:pt x="149850" y="546425"/>
                  </a:moveTo>
                  <a:cubicBezTo>
                    <a:pt x="169186" y="561856"/>
                    <a:pt x="188807" y="577001"/>
                    <a:pt x="209667" y="590336"/>
                  </a:cubicBezTo>
                  <a:cubicBezTo>
                    <a:pt x="233004" y="605290"/>
                    <a:pt x="258054" y="617958"/>
                    <a:pt x="285391" y="622244"/>
                  </a:cubicBezTo>
                  <a:cubicBezTo>
                    <a:pt x="325777" y="628531"/>
                    <a:pt x="367687" y="616148"/>
                    <a:pt x="393024" y="584335"/>
                  </a:cubicBezTo>
                  <a:cubicBezTo>
                    <a:pt x="422932" y="546902"/>
                    <a:pt x="419884" y="495467"/>
                    <a:pt x="420932" y="446699"/>
                  </a:cubicBezTo>
                  <a:cubicBezTo>
                    <a:pt x="422551" y="373166"/>
                    <a:pt x="433409" y="299537"/>
                    <a:pt x="420932" y="227243"/>
                  </a:cubicBezTo>
                  <a:cubicBezTo>
                    <a:pt x="410168" y="165140"/>
                    <a:pt x="384165" y="105704"/>
                    <a:pt x="341208" y="59698"/>
                  </a:cubicBezTo>
                  <a:cubicBezTo>
                    <a:pt x="322062" y="39219"/>
                    <a:pt x="299488" y="22265"/>
                    <a:pt x="273390" y="11787"/>
                  </a:cubicBezTo>
                  <a:cubicBezTo>
                    <a:pt x="145278" y="-39743"/>
                    <a:pt x="27549" y="85892"/>
                    <a:pt x="4213" y="229243"/>
                  </a:cubicBezTo>
                  <a:cubicBezTo>
                    <a:pt x="-8932" y="310205"/>
                    <a:pt x="8594" y="393359"/>
                    <a:pt x="58029" y="458605"/>
                  </a:cubicBezTo>
                  <a:cubicBezTo>
                    <a:pt x="83747" y="492514"/>
                    <a:pt x="116608" y="519946"/>
                    <a:pt x="149850" y="546425"/>
                  </a:cubicBezTo>
                  <a:close/>
                </a:path>
              </a:pathLst>
            </a:custGeom>
            <a:noFill/>
            <a:ln w="12700" cap="rnd">
              <a:solidFill>
                <a:schemeClr val="bg2">
                  <a:alpha val="24000"/>
                </a:schemeClr>
              </a:solidFill>
              <a:prstDash val="lgDash"/>
              <a:round/>
            </a:ln>
          </p:spPr>
          <p:txBody>
            <a:bodyPr rtlCol="0" anchor="ctr"/>
            <a:lstStyle/>
            <a:p>
              <a:endParaRPr lang="en-US"/>
            </a:p>
          </p:txBody>
        </p:sp>
      </p:grpSp>
      <p:grpSp>
        <p:nvGrpSpPr>
          <p:cNvPr id="41" name="Bottom Right">
            <a:extLst>
              <a:ext uri="{FF2B5EF4-FFF2-40B4-BE49-F238E27FC236}">
                <a16:creationId xmlns:a16="http://schemas.microsoft.com/office/drawing/2014/main" id="{D77BF9F5-CA63-42A6-AC93-C2BDF47276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42" name="Graphic 157">
              <a:extLst>
                <a:ext uri="{FF2B5EF4-FFF2-40B4-BE49-F238E27FC236}">
                  <a16:creationId xmlns:a16="http://schemas.microsoft.com/office/drawing/2014/main" id="{C22D3699-92E0-4110-BE54-403EAAA4812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44" name="Freeform: Shape 43">
                <a:extLst>
                  <a:ext uri="{FF2B5EF4-FFF2-40B4-BE49-F238E27FC236}">
                    <a16:creationId xmlns:a16="http://schemas.microsoft.com/office/drawing/2014/main" id="{825D3809-6A64-4183-9441-73C86E3402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45" name="Freeform: Shape 44">
                <a:extLst>
                  <a:ext uri="{FF2B5EF4-FFF2-40B4-BE49-F238E27FC236}">
                    <a16:creationId xmlns:a16="http://schemas.microsoft.com/office/drawing/2014/main" id="{90860AFF-1118-48A2-80D7-49ACC1BBE4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46" name="Freeform: Shape 45">
                <a:extLst>
                  <a:ext uri="{FF2B5EF4-FFF2-40B4-BE49-F238E27FC236}">
                    <a16:creationId xmlns:a16="http://schemas.microsoft.com/office/drawing/2014/main" id="{4D71319B-713A-4047-B185-F7DDC442DD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47" name="Freeform: Shape 46">
                <a:extLst>
                  <a:ext uri="{FF2B5EF4-FFF2-40B4-BE49-F238E27FC236}">
                    <a16:creationId xmlns:a16="http://schemas.microsoft.com/office/drawing/2014/main" id="{7C66AF50-C9BC-4B16-9CE0-B0D49B8FF9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48" name="Freeform: Shape 47">
                <a:extLst>
                  <a:ext uri="{FF2B5EF4-FFF2-40B4-BE49-F238E27FC236}">
                    <a16:creationId xmlns:a16="http://schemas.microsoft.com/office/drawing/2014/main" id="{51516E0C-2F47-4B95-8D54-336B5CEDB7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49" name="Freeform: Shape 48">
                <a:extLst>
                  <a:ext uri="{FF2B5EF4-FFF2-40B4-BE49-F238E27FC236}">
                    <a16:creationId xmlns:a16="http://schemas.microsoft.com/office/drawing/2014/main" id="{F495B569-90F7-429A-9E93-88A1B17926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50" name="Freeform: Shape 49">
                <a:extLst>
                  <a:ext uri="{FF2B5EF4-FFF2-40B4-BE49-F238E27FC236}">
                    <a16:creationId xmlns:a16="http://schemas.microsoft.com/office/drawing/2014/main" id="{7DD4E57A-FF24-4B18-B1C4-E81FE8F070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43" name="Freeform: Shape 42">
              <a:extLst>
                <a:ext uri="{FF2B5EF4-FFF2-40B4-BE49-F238E27FC236}">
                  <a16:creationId xmlns:a16="http://schemas.microsoft.com/office/drawing/2014/main" id="{B9587FA4-87B9-445D-ABE2-BAF7345912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16413D06-05F3-4695-B15C-D6571509D495}"/>
              </a:ext>
            </a:extLst>
          </p:cNvPr>
          <p:cNvSpPr>
            <a:spLocks noGrp="1"/>
          </p:cNvSpPr>
          <p:nvPr>
            <p:ph type="ctrTitle"/>
          </p:nvPr>
        </p:nvSpPr>
        <p:spPr>
          <a:xfrm>
            <a:off x="2029582" y="726641"/>
            <a:ext cx="8970453" cy="3187427"/>
          </a:xfrm>
        </p:spPr>
        <p:txBody>
          <a:bodyPr>
            <a:normAutofit/>
          </a:bodyPr>
          <a:lstStyle/>
          <a:p>
            <a:pPr algn="r"/>
            <a:r>
              <a:rPr lang="en-US" sz="5400" dirty="0">
                <a:solidFill>
                  <a:srgbClr val="FFFFFF"/>
                </a:solidFill>
              </a:rPr>
              <a:t>Disinhibited Behaviours: </a:t>
            </a:r>
            <a:br>
              <a:rPr lang="en-US" sz="5400" dirty="0">
                <a:solidFill>
                  <a:srgbClr val="FFFFFF"/>
                </a:solidFill>
              </a:rPr>
            </a:br>
            <a:r>
              <a:rPr lang="en-US" sz="3500" dirty="0">
                <a:solidFill>
                  <a:srgbClr val="FFFFFF"/>
                </a:solidFill>
              </a:rPr>
              <a:t>Negative Mindset to Positive Response</a:t>
            </a:r>
            <a:endParaRPr lang="en-AU" sz="3500" dirty="0">
              <a:solidFill>
                <a:srgbClr val="FFFFFF"/>
              </a:solidFill>
            </a:endParaRPr>
          </a:p>
        </p:txBody>
      </p:sp>
      <p:sp>
        <p:nvSpPr>
          <p:cNvPr id="3" name="Subtitle 2">
            <a:extLst>
              <a:ext uri="{FF2B5EF4-FFF2-40B4-BE49-F238E27FC236}">
                <a16:creationId xmlns:a16="http://schemas.microsoft.com/office/drawing/2014/main" id="{66FCE092-31D8-4D04-9132-F3F92356E3B8}"/>
              </a:ext>
            </a:extLst>
          </p:cNvPr>
          <p:cNvSpPr>
            <a:spLocks noGrp="1"/>
          </p:cNvSpPr>
          <p:nvPr>
            <p:ph type="subTitle" idx="1"/>
          </p:nvPr>
        </p:nvSpPr>
        <p:spPr>
          <a:xfrm>
            <a:off x="3446191" y="4069781"/>
            <a:ext cx="7541410" cy="2043305"/>
          </a:xfrm>
        </p:spPr>
        <p:txBody>
          <a:bodyPr>
            <a:normAutofit/>
          </a:bodyPr>
          <a:lstStyle/>
          <a:p>
            <a:pPr algn="r"/>
            <a:r>
              <a:rPr lang="en-US" sz="2200" dirty="0">
                <a:solidFill>
                  <a:srgbClr val="FFFFFF"/>
                </a:solidFill>
              </a:rPr>
              <a:t>A/Prof Cindy Jones</a:t>
            </a:r>
          </a:p>
          <a:p>
            <a:pPr algn="r"/>
            <a:r>
              <a:rPr lang="en-US" sz="1500" dirty="0">
                <a:solidFill>
                  <a:srgbClr val="FFFFFF"/>
                </a:solidFill>
              </a:rPr>
              <a:t>Faculty of Health Sciences &amp; Medicine, Bond University</a:t>
            </a:r>
          </a:p>
          <a:p>
            <a:pPr algn="r"/>
            <a:r>
              <a:rPr lang="en-US" sz="1500" dirty="0">
                <a:solidFill>
                  <a:srgbClr val="FFFFFF"/>
                </a:solidFill>
              </a:rPr>
              <a:t>Menzies Health Institute Queensland</a:t>
            </a:r>
            <a:endParaRPr lang="en-AU" sz="1500" dirty="0">
              <a:solidFill>
                <a:srgbClr val="FFFFFF"/>
              </a:solidFill>
            </a:endParaRPr>
          </a:p>
        </p:txBody>
      </p:sp>
      <p:grpSp>
        <p:nvGrpSpPr>
          <p:cNvPr id="52" name="Cross">
            <a:extLst>
              <a:ext uri="{FF2B5EF4-FFF2-40B4-BE49-F238E27FC236}">
                <a16:creationId xmlns:a16="http://schemas.microsoft.com/office/drawing/2014/main" id="{94D09F36-C387-49FA-9BEA-D0427CE84C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917877" y="4001584"/>
            <a:ext cx="118872" cy="118872"/>
            <a:chOff x="1175347" y="3733800"/>
            <a:chExt cx="118872" cy="118872"/>
          </a:xfrm>
        </p:grpSpPr>
        <p:cxnSp>
          <p:nvCxnSpPr>
            <p:cNvPr id="53" name="Straight Connector 52">
              <a:extLst>
                <a:ext uri="{FF2B5EF4-FFF2-40B4-BE49-F238E27FC236}">
                  <a16:creationId xmlns:a16="http://schemas.microsoft.com/office/drawing/2014/main" id="{F4892719-E852-41F7-8526-E42BBE1EB1C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54" name="Straight Connector 53">
              <a:extLst>
                <a:ext uri="{FF2B5EF4-FFF2-40B4-BE49-F238E27FC236}">
                  <a16:creationId xmlns:a16="http://schemas.microsoft.com/office/drawing/2014/main" id="{88EA6DD1-E3D2-4B98-85DC-1F975A09FF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spTree>
    <p:extLst>
      <p:ext uri="{BB962C8B-B14F-4D97-AF65-F5344CB8AC3E}">
        <p14:creationId xmlns:p14="http://schemas.microsoft.com/office/powerpoint/2010/main" val="8808194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6" name="Rectangle 39">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67" name="Rectangle 41">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68" name="Top Left">
            <a:extLst>
              <a:ext uri="{FF2B5EF4-FFF2-40B4-BE49-F238E27FC236}">
                <a16:creationId xmlns:a16="http://schemas.microsoft.com/office/drawing/2014/main" id="{DC655204-C06A-4A55-9BB4-C79C4AF9D6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69" name="Freeform: Shape 44">
              <a:extLst>
                <a:ext uri="{FF2B5EF4-FFF2-40B4-BE49-F238E27FC236}">
                  <a16:creationId xmlns:a16="http://schemas.microsoft.com/office/drawing/2014/main" id="{F83BC876-5C0C-438A-8928-B1EC2E1E4D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sp>
          <p:nvSpPr>
            <p:cNvPr id="70" name="Freeform: Shape 45">
              <a:extLst>
                <a:ext uri="{FF2B5EF4-FFF2-40B4-BE49-F238E27FC236}">
                  <a16:creationId xmlns:a16="http://schemas.microsoft.com/office/drawing/2014/main" id="{B9B3EEC1-86B7-4DB1-AB38-E2D7493927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71" name="Freeform: Shape 46">
              <a:extLst>
                <a:ext uri="{FF2B5EF4-FFF2-40B4-BE49-F238E27FC236}">
                  <a16:creationId xmlns:a16="http://schemas.microsoft.com/office/drawing/2014/main" id="{BEB2CD0B-3D3E-4CF3-92F5-7AE77C22C9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72" name="Freeform: Shape 47">
              <a:extLst>
                <a:ext uri="{FF2B5EF4-FFF2-40B4-BE49-F238E27FC236}">
                  <a16:creationId xmlns:a16="http://schemas.microsoft.com/office/drawing/2014/main" id="{01561934-15F2-4620-A65F-28EB73CD7D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73" name="Freeform: Shape 48">
              <a:extLst>
                <a:ext uri="{FF2B5EF4-FFF2-40B4-BE49-F238E27FC236}">
                  <a16:creationId xmlns:a16="http://schemas.microsoft.com/office/drawing/2014/main" id="{DB9278E2-D464-4DE2-B229-D3D02ED2B1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74" name="Freeform: Shape 49">
              <a:extLst>
                <a:ext uri="{FF2B5EF4-FFF2-40B4-BE49-F238E27FC236}">
                  <a16:creationId xmlns:a16="http://schemas.microsoft.com/office/drawing/2014/main" id="{67AA3CE0-412D-4C03-9203-878479E0A1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75" name="Freeform: Shape 50">
              <a:extLst>
                <a:ext uri="{FF2B5EF4-FFF2-40B4-BE49-F238E27FC236}">
                  <a16:creationId xmlns:a16="http://schemas.microsoft.com/office/drawing/2014/main" id="{85785346-E446-47E2-B3DD-C1C561E689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76" name="Freeform: Shape 51">
              <a:extLst>
                <a:ext uri="{FF2B5EF4-FFF2-40B4-BE49-F238E27FC236}">
                  <a16:creationId xmlns:a16="http://schemas.microsoft.com/office/drawing/2014/main" id="{0F6388E0-BD20-4901-B128-88D3D56A13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dirty="0"/>
            </a:p>
          </p:txBody>
        </p:sp>
      </p:grpSp>
      <p:pic>
        <p:nvPicPr>
          <p:cNvPr id="4" name="Content Placeholder 3">
            <a:extLst>
              <a:ext uri="{FF2B5EF4-FFF2-40B4-BE49-F238E27FC236}">
                <a16:creationId xmlns:a16="http://schemas.microsoft.com/office/drawing/2014/main" id="{8950039A-FD11-4448-8619-39797C182FE2}"/>
              </a:ext>
            </a:extLst>
          </p:cNvPr>
          <p:cNvPicPr>
            <a:picLocks noChangeAspect="1"/>
          </p:cNvPicPr>
          <p:nvPr/>
        </p:nvPicPr>
        <p:blipFill rotWithShape="1">
          <a:blip r:embed="rId3"/>
          <a:srcRect l="375" r="42126" b="1"/>
          <a:stretch/>
        </p:blipFill>
        <p:spPr>
          <a:xfrm>
            <a:off x="6508749" y="862806"/>
            <a:ext cx="5132388" cy="5132388"/>
          </a:xfrm>
          <a:prstGeom prst="ellipse">
            <a:avLst/>
          </a:prstGeom>
          <a:ln>
            <a:noFill/>
          </a:ln>
          <a:effectLst>
            <a:softEdge rad="112500"/>
          </a:effectLst>
        </p:spPr>
      </p:pic>
      <p:grpSp>
        <p:nvGrpSpPr>
          <p:cNvPr id="77" name="Bottom Right">
            <a:extLst>
              <a:ext uri="{FF2B5EF4-FFF2-40B4-BE49-F238E27FC236}">
                <a16:creationId xmlns:a16="http://schemas.microsoft.com/office/drawing/2014/main" id="{4C476EAB-383B-48F9-B661-B049EB50AE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78" name="Freeform: Shape 54">
              <a:extLst>
                <a:ext uri="{FF2B5EF4-FFF2-40B4-BE49-F238E27FC236}">
                  <a16:creationId xmlns:a16="http://schemas.microsoft.com/office/drawing/2014/main" id="{3045FFB7-76A2-4C6F-A15F-23BF1597CB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56" name="Graphic 157">
              <a:extLst>
                <a:ext uri="{FF2B5EF4-FFF2-40B4-BE49-F238E27FC236}">
                  <a16:creationId xmlns:a16="http://schemas.microsoft.com/office/drawing/2014/main" id="{F4E5EB5B-D417-4B20-9CBE-F3DCCA5F3D0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79" name="Freeform: Shape 57">
                <a:extLst>
                  <a:ext uri="{FF2B5EF4-FFF2-40B4-BE49-F238E27FC236}">
                    <a16:creationId xmlns:a16="http://schemas.microsoft.com/office/drawing/2014/main" id="{56643958-DAAD-4611-BCC7-9BDB5917C2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80" name="Freeform: Shape 58">
                <a:extLst>
                  <a:ext uri="{FF2B5EF4-FFF2-40B4-BE49-F238E27FC236}">
                    <a16:creationId xmlns:a16="http://schemas.microsoft.com/office/drawing/2014/main" id="{263D00C7-B9D3-4681-8C55-F137CBD364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81" name="Freeform: Shape 59">
                <a:extLst>
                  <a:ext uri="{FF2B5EF4-FFF2-40B4-BE49-F238E27FC236}">
                    <a16:creationId xmlns:a16="http://schemas.microsoft.com/office/drawing/2014/main" id="{0539B678-9BB9-4639-B9A4-4511639BB4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82" name="Freeform: Shape 60">
                <a:extLst>
                  <a:ext uri="{FF2B5EF4-FFF2-40B4-BE49-F238E27FC236}">
                    <a16:creationId xmlns:a16="http://schemas.microsoft.com/office/drawing/2014/main" id="{C14F8CDF-D0D2-43AD-A7AB-0871C24A6E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83" name="Freeform: Shape 61">
                <a:extLst>
                  <a:ext uri="{FF2B5EF4-FFF2-40B4-BE49-F238E27FC236}">
                    <a16:creationId xmlns:a16="http://schemas.microsoft.com/office/drawing/2014/main" id="{25D54C27-D98D-4E8C-87BD-E0ECAB3BAE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84" name="Freeform: Shape 62">
                <a:extLst>
                  <a:ext uri="{FF2B5EF4-FFF2-40B4-BE49-F238E27FC236}">
                    <a16:creationId xmlns:a16="http://schemas.microsoft.com/office/drawing/2014/main" id="{CA10EDED-B646-4197-BF0C-C4A83018BA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85" name="Freeform: Shape 63">
                <a:extLst>
                  <a:ext uri="{FF2B5EF4-FFF2-40B4-BE49-F238E27FC236}">
                    <a16:creationId xmlns:a16="http://schemas.microsoft.com/office/drawing/2014/main" id="{B9B3D029-DC96-4655-89E2-D9387B3D56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86" name="Freeform: Shape 56">
              <a:extLst>
                <a:ext uri="{FF2B5EF4-FFF2-40B4-BE49-F238E27FC236}">
                  <a16:creationId xmlns:a16="http://schemas.microsoft.com/office/drawing/2014/main" id="{EF12D98D-E6A5-437D-830E-C5C0E7ACE1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aphicFrame>
        <p:nvGraphicFramePr>
          <p:cNvPr id="5" name="Content Placeholder 4">
            <a:extLst>
              <a:ext uri="{FF2B5EF4-FFF2-40B4-BE49-F238E27FC236}">
                <a16:creationId xmlns:a16="http://schemas.microsoft.com/office/drawing/2014/main" id="{7DA7AFBE-5A87-4924-B4F1-CC89EB628BE5}"/>
              </a:ext>
            </a:extLst>
          </p:cNvPr>
          <p:cNvGraphicFramePr>
            <a:graphicFrameLocks noGrp="1"/>
          </p:cNvGraphicFramePr>
          <p:nvPr>
            <p:ph idx="1"/>
            <p:extLst>
              <p:ext uri="{D42A27DB-BD31-4B8C-83A1-F6EECF244321}">
                <p14:modId xmlns:p14="http://schemas.microsoft.com/office/powerpoint/2010/main" val="1098732708"/>
              </p:ext>
            </p:extLst>
          </p:nvPr>
        </p:nvGraphicFramePr>
        <p:xfrm>
          <a:off x="1193637" y="2305406"/>
          <a:ext cx="4987488" cy="372861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8" name="Title 1">
            <a:extLst>
              <a:ext uri="{FF2B5EF4-FFF2-40B4-BE49-F238E27FC236}">
                <a16:creationId xmlns:a16="http://schemas.microsoft.com/office/drawing/2014/main" id="{D839294A-40AD-43C0-B28E-5FF7F01AF02D}"/>
              </a:ext>
            </a:extLst>
          </p:cNvPr>
          <p:cNvSpPr>
            <a:spLocks noGrp="1"/>
          </p:cNvSpPr>
          <p:nvPr>
            <p:ph type="title"/>
          </p:nvPr>
        </p:nvSpPr>
        <p:spPr>
          <a:xfrm>
            <a:off x="1198182" y="559813"/>
            <a:ext cx="4987809" cy="1664573"/>
          </a:xfrm>
        </p:spPr>
        <p:txBody>
          <a:bodyPr>
            <a:normAutofit/>
          </a:bodyPr>
          <a:lstStyle/>
          <a:p>
            <a:r>
              <a:rPr lang="en-US" dirty="0">
                <a:solidFill>
                  <a:schemeClr val="accent6"/>
                </a:solidFill>
                <a:effectLst>
                  <a:outerShdw blurRad="38100" dist="38100" dir="2700000" algn="tl">
                    <a:srgbClr val="000000">
                      <a:alpha val="43137"/>
                    </a:srgbClr>
                  </a:outerShdw>
                </a:effectLst>
              </a:rPr>
              <a:t>Negative Mindset?</a:t>
            </a:r>
            <a:endParaRPr lang="en-AU" dirty="0">
              <a:solidFill>
                <a:schemeClr val="accent6"/>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71738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2" name="Rectangle 74">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033" name="Rectangle 76">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1034" name="Top left">
            <a:extLst>
              <a:ext uri="{FF2B5EF4-FFF2-40B4-BE49-F238E27FC236}">
                <a16:creationId xmlns:a16="http://schemas.microsoft.com/office/drawing/2014/main" id="{34B438D8-EF7C-445C-8B7F-953BEB1BC13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1035" name="Freeform: Shape 79">
              <a:extLst>
                <a:ext uri="{FF2B5EF4-FFF2-40B4-BE49-F238E27FC236}">
                  <a16:creationId xmlns:a16="http://schemas.microsoft.com/office/drawing/2014/main" id="{9FE087E2-E4B7-42FA-A441-7EDEE41B00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036" name="Freeform: Shape 80">
              <a:extLst>
                <a:ext uri="{FF2B5EF4-FFF2-40B4-BE49-F238E27FC236}">
                  <a16:creationId xmlns:a16="http://schemas.microsoft.com/office/drawing/2014/main" id="{A61B2EF2-665F-429A-9CFB-08C14FAC99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1037" name="Freeform: Shape 81">
              <a:extLst>
                <a:ext uri="{FF2B5EF4-FFF2-40B4-BE49-F238E27FC236}">
                  <a16:creationId xmlns:a16="http://schemas.microsoft.com/office/drawing/2014/main" id="{0B0B1C71-6C49-4F64-8859-9CC59D7D98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1038" name="Freeform: Shape 82">
              <a:extLst>
                <a:ext uri="{FF2B5EF4-FFF2-40B4-BE49-F238E27FC236}">
                  <a16:creationId xmlns:a16="http://schemas.microsoft.com/office/drawing/2014/main" id="{66BBF9FA-27D4-45DF-8D9C-623EA4106A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1039" name="Freeform: Shape 83">
              <a:extLst>
                <a:ext uri="{FF2B5EF4-FFF2-40B4-BE49-F238E27FC236}">
                  <a16:creationId xmlns:a16="http://schemas.microsoft.com/office/drawing/2014/main" id="{0F2F0D01-71CB-4693-A192-5BA045A5CF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1040" name="Freeform: Shape 84">
              <a:extLst>
                <a:ext uri="{FF2B5EF4-FFF2-40B4-BE49-F238E27FC236}">
                  <a16:creationId xmlns:a16="http://schemas.microsoft.com/office/drawing/2014/main" id="{E740E1FB-ACD1-41FC-9828-9B5D2CAA77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1041" name="Freeform: Shape 85">
              <a:extLst>
                <a:ext uri="{FF2B5EF4-FFF2-40B4-BE49-F238E27FC236}">
                  <a16:creationId xmlns:a16="http://schemas.microsoft.com/office/drawing/2014/main" id="{12BABC85-DC43-42B8-8AAA-9198D7A62D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1042" name="Freeform: Shape 86">
              <a:extLst>
                <a:ext uri="{FF2B5EF4-FFF2-40B4-BE49-F238E27FC236}">
                  <a16:creationId xmlns:a16="http://schemas.microsoft.com/office/drawing/2014/main" id="{F48F9955-240E-4180-81B8-5909B1A913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dirty="0"/>
            </a:p>
          </p:txBody>
        </p:sp>
      </p:grpSp>
      <p:sp>
        <p:nvSpPr>
          <p:cNvPr id="2" name="Title 1">
            <a:extLst>
              <a:ext uri="{FF2B5EF4-FFF2-40B4-BE49-F238E27FC236}">
                <a16:creationId xmlns:a16="http://schemas.microsoft.com/office/drawing/2014/main" id="{41193C7C-8715-4537-B9AC-2F29699A209B}"/>
              </a:ext>
            </a:extLst>
          </p:cNvPr>
          <p:cNvSpPr>
            <a:spLocks noGrp="1"/>
          </p:cNvSpPr>
          <p:nvPr>
            <p:ph type="title"/>
          </p:nvPr>
        </p:nvSpPr>
        <p:spPr>
          <a:xfrm>
            <a:off x="858595" y="608210"/>
            <a:ext cx="4785794" cy="2236864"/>
          </a:xfrm>
        </p:spPr>
        <p:txBody>
          <a:bodyPr>
            <a:normAutofit/>
          </a:bodyPr>
          <a:lstStyle/>
          <a:p>
            <a:r>
              <a:rPr lang="en-US" dirty="0">
                <a:solidFill>
                  <a:schemeClr val="accent6"/>
                </a:solidFill>
                <a:effectLst>
                  <a:outerShdw blurRad="38100" dist="38100" dir="2700000" algn="tl">
                    <a:srgbClr val="000000">
                      <a:alpha val="43137"/>
                    </a:srgbClr>
                  </a:outerShdw>
                </a:effectLst>
              </a:rPr>
              <a:t>Thinking-Feeling Connection</a:t>
            </a:r>
            <a:endParaRPr lang="en-AU" dirty="0">
              <a:solidFill>
                <a:schemeClr val="accent6"/>
              </a:solidFill>
              <a:effectLst>
                <a:outerShdw blurRad="38100" dist="38100" dir="2700000" algn="tl">
                  <a:srgbClr val="000000">
                    <a:alpha val="43137"/>
                  </a:srgbClr>
                </a:outerShdw>
              </a:effectLst>
            </a:endParaRPr>
          </a:p>
        </p:txBody>
      </p:sp>
      <p:sp>
        <p:nvSpPr>
          <p:cNvPr id="4" name="Content Placeholder 3">
            <a:extLst>
              <a:ext uri="{FF2B5EF4-FFF2-40B4-BE49-F238E27FC236}">
                <a16:creationId xmlns:a16="http://schemas.microsoft.com/office/drawing/2014/main" id="{6DB1047F-5047-4246-88A6-D6E808263851}"/>
              </a:ext>
            </a:extLst>
          </p:cNvPr>
          <p:cNvSpPr>
            <a:spLocks noGrp="1"/>
          </p:cNvSpPr>
          <p:nvPr>
            <p:ph idx="1"/>
          </p:nvPr>
        </p:nvSpPr>
        <p:spPr>
          <a:xfrm>
            <a:off x="846168" y="3003798"/>
            <a:ext cx="4798221" cy="3329403"/>
          </a:xfrm>
        </p:spPr>
        <p:txBody>
          <a:bodyPr>
            <a:noAutofit/>
          </a:bodyPr>
          <a:lstStyle/>
          <a:p>
            <a:pPr>
              <a:buFont typeface="Arial" panose="020B0604020202020204" pitchFamily="34" charset="0"/>
              <a:buChar char="•"/>
            </a:pPr>
            <a:r>
              <a:rPr lang="en-US" sz="2000" dirty="0"/>
              <a:t>Does disinhibited behaviour directly lead to emotional response?</a:t>
            </a:r>
          </a:p>
          <a:p>
            <a:pPr lvl="1">
              <a:buFont typeface="Arial" panose="020B0604020202020204" pitchFamily="34" charset="0"/>
              <a:buChar char="•"/>
            </a:pPr>
            <a:r>
              <a:rPr lang="en-AU" sz="2000" i="1" dirty="0">
                <a:solidFill>
                  <a:schemeClr val="accent6"/>
                </a:solidFill>
              </a:rPr>
              <a:t>“Despite all my care for him, my dad just lashes out and curse at me often and this made me so angry”</a:t>
            </a:r>
          </a:p>
          <a:p>
            <a:pPr>
              <a:buFont typeface="Arial" panose="020B0604020202020204" pitchFamily="34" charset="0"/>
              <a:buChar char="•"/>
            </a:pPr>
            <a:r>
              <a:rPr lang="en-AU" sz="2000" dirty="0"/>
              <a:t>Is there a missing link?</a:t>
            </a:r>
          </a:p>
          <a:p>
            <a:pPr lvl="1">
              <a:buFont typeface="Arial" panose="020B0604020202020204" pitchFamily="34" charset="0"/>
              <a:buChar char="•"/>
            </a:pPr>
            <a:r>
              <a:rPr lang="en-AU" sz="2000" i="1" dirty="0">
                <a:solidFill>
                  <a:schemeClr val="accent6"/>
                </a:solidFill>
              </a:rPr>
              <a:t>Thoughts &amp; Beliefs</a:t>
            </a:r>
            <a:endParaRPr lang="en-US" sz="2000" i="1" dirty="0">
              <a:solidFill>
                <a:schemeClr val="accent6"/>
              </a:solidFill>
            </a:endParaRPr>
          </a:p>
        </p:txBody>
      </p:sp>
      <p:pic>
        <p:nvPicPr>
          <p:cNvPr id="1030" name="Picture 6" descr="Text&#10;&#10;Description automatically generated">
            <a:extLst>
              <a:ext uri="{FF2B5EF4-FFF2-40B4-BE49-F238E27FC236}">
                <a16:creationId xmlns:a16="http://schemas.microsoft.com/office/drawing/2014/main" id="{41128EB4-3EB5-4136-BFA6-828064A3185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966651" y="567942"/>
            <a:ext cx="5659693" cy="5716862"/>
          </a:xfrm>
          <a:prstGeom prst="rect">
            <a:avLst/>
          </a:prstGeom>
          <a:noFill/>
          <a:extLst>
            <a:ext uri="{909E8E84-426E-40DD-AFC4-6F175D3DCCD1}">
              <a14:hiddenFill xmlns:a14="http://schemas.microsoft.com/office/drawing/2010/main">
                <a:solidFill>
                  <a:srgbClr val="FFFFFF"/>
                </a:solidFill>
              </a14:hiddenFill>
            </a:ext>
          </a:extLst>
        </p:spPr>
      </p:pic>
      <p:grpSp>
        <p:nvGrpSpPr>
          <p:cNvPr id="1043" name="Bottom Right">
            <a:extLst>
              <a:ext uri="{FF2B5EF4-FFF2-40B4-BE49-F238E27FC236}">
                <a16:creationId xmlns:a16="http://schemas.microsoft.com/office/drawing/2014/main" id="{284021E3-6F46-410C-BF43-B2DED736558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90" name="Freeform: Shape 89">
              <a:extLst>
                <a:ext uri="{FF2B5EF4-FFF2-40B4-BE49-F238E27FC236}">
                  <a16:creationId xmlns:a16="http://schemas.microsoft.com/office/drawing/2014/main" id="{A48AF179-3265-4A10-A62C-92B7E186C3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1044" name="Graphic 157">
              <a:extLst>
                <a:ext uri="{FF2B5EF4-FFF2-40B4-BE49-F238E27FC236}">
                  <a16:creationId xmlns:a16="http://schemas.microsoft.com/office/drawing/2014/main" id="{30DF5C12-B34D-4E70-8FD0-D98069994E4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1045" name="Freeform: Shape 92">
                <a:extLst>
                  <a:ext uri="{FF2B5EF4-FFF2-40B4-BE49-F238E27FC236}">
                    <a16:creationId xmlns:a16="http://schemas.microsoft.com/office/drawing/2014/main" id="{9589785B-0300-4D1C-BEFB-DCA5AA0450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1046" name="Freeform: Shape 93">
                <a:extLst>
                  <a:ext uri="{FF2B5EF4-FFF2-40B4-BE49-F238E27FC236}">
                    <a16:creationId xmlns:a16="http://schemas.microsoft.com/office/drawing/2014/main" id="{7F41DF3E-3189-428F-B4FE-AACA351306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1047" name="Freeform: Shape 94">
                <a:extLst>
                  <a:ext uri="{FF2B5EF4-FFF2-40B4-BE49-F238E27FC236}">
                    <a16:creationId xmlns:a16="http://schemas.microsoft.com/office/drawing/2014/main" id="{7C51D846-61EF-4EB5-BE03-65A572A2EA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1048" name="Freeform: Shape 95">
                <a:extLst>
                  <a:ext uri="{FF2B5EF4-FFF2-40B4-BE49-F238E27FC236}">
                    <a16:creationId xmlns:a16="http://schemas.microsoft.com/office/drawing/2014/main" id="{C5417C86-AA6B-4AD4-BD75-694E8E073E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1049" name="Freeform: Shape 96">
                <a:extLst>
                  <a:ext uri="{FF2B5EF4-FFF2-40B4-BE49-F238E27FC236}">
                    <a16:creationId xmlns:a16="http://schemas.microsoft.com/office/drawing/2014/main" id="{51D5067E-85F6-4202-AFB5-41F9C9EA74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1050" name="Freeform: Shape 97">
                <a:extLst>
                  <a:ext uri="{FF2B5EF4-FFF2-40B4-BE49-F238E27FC236}">
                    <a16:creationId xmlns:a16="http://schemas.microsoft.com/office/drawing/2014/main" id="{A9598395-257E-4B18-949B-50F109866B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99" name="Freeform: Shape 98">
                <a:extLst>
                  <a:ext uri="{FF2B5EF4-FFF2-40B4-BE49-F238E27FC236}">
                    <a16:creationId xmlns:a16="http://schemas.microsoft.com/office/drawing/2014/main" id="{39DDA522-37EB-48B3-9B62-748F75D368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1051" name="Freeform: Shape 91">
              <a:extLst>
                <a:ext uri="{FF2B5EF4-FFF2-40B4-BE49-F238E27FC236}">
                  <a16:creationId xmlns:a16="http://schemas.microsoft.com/office/drawing/2014/main" id="{B9D8F012-98AD-4320-BA44-DE1CE4E4DF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33852560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5" name="Rectangle 14">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17" name="Top left">
            <a:extLst>
              <a:ext uri="{FF2B5EF4-FFF2-40B4-BE49-F238E27FC236}">
                <a16:creationId xmlns:a16="http://schemas.microsoft.com/office/drawing/2014/main" id="{32D15CB3-AC64-41F7-86F8-22A111F3DC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25" y="-1543"/>
            <a:ext cx="2198951" cy="3349518"/>
            <a:chOff x="10849" y="-3086"/>
            <a:chExt cx="2198951" cy="3349518"/>
          </a:xfrm>
        </p:grpSpPr>
        <p:sp>
          <p:nvSpPr>
            <p:cNvPr id="18" name="Freeform: Shape 17">
              <a:extLst>
                <a:ext uri="{FF2B5EF4-FFF2-40B4-BE49-F238E27FC236}">
                  <a16:creationId xmlns:a16="http://schemas.microsoft.com/office/drawing/2014/main" id="{9B8FAC53-55F6-4B51-8FAD-977E5E7D7E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9" name="Freeform: Shape 18">
              <a:extLst>
                <a:ext uri="{FF2B5EF4-FFF2-40B4-BE49-F238E27FC236}">
                  <a16:creationId xmlns:a16="http://schemas.microsoft.com/office/drawing/2014/main" id="{BC29D267-CD4D-4FD7-8F45-1C8FB4235A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0" name="Freeform: Shape 19">
              <a:extLst>
                <a:ext uri="{FF2B5EF4-FFF2-40B4-BE49-F238E27FC236}">
                  <a16:creationId xmlns:a16="http://schemas.microsoft.com/office/drawing/2014/main" id="{0EFC9A2B-D1CA-4247-836D-EAB80EB5ED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1" name="Freeform: Shape 20">
              <a:extLst>
                <a:ext uri="{FF2B5EF4-FFF2-40B4-BE49-F238E27FC236}">
                  <a16:creationId xmlns:a16="http://schemas.microsoft.com/office/drawing/2014/main" id="{F4F9AB28-B3F0-425B-8E51-E16DDB8536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2" name="Freeform: Shape 21">
              <a:extLst>
                <a:ext uri="{FF2B5EF4-FFF2-40B4-BE49-F238E27FC236}">
                  <a16:creationId xmlns:a16="http://schemas.microsoft.com/office/drawing/2014/main" id="{891B00CE-2CF5-4DF1-A345-4516E2E83D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3" name="Freeform: Shape 22">
              <a:extLst>
                <a:ext uri="{FF2B5EF4-FFF2-40B4-BE49-F238E27FC236}">
                  <a16:creationId xmlns:a16="http://schemas.microsoft.com/office/drawing/2014/main" id="{8B332657-F1E9-428F-BA70-8DD848E553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4" name="Freeform: Shape 23">
              <a:extLst>
                <a:ext uri="{FF2B5EF4-FFF2-40B4-BE49-F238E27FC236}">
                  <a16:creationId xmlns:a16="http://schemas.microsoft.com/office/drawing/2014/main" id="{766A6EF8-94C7-4127-9EF9-584AD6885B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5" name="Freeform: Shape 24">
              <a:extLst>
                <a:ext uri="{FF2B5EF4-FFF2-40B4-BE49-F238E27FC236}">
                  <a16:creationId xmlns:a16="http://schemas.microsoft.com/office/drawing/2014/main" id="{3B1C2001-8549-4C7B-86AB-049B0C99EF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sp>
        <p:nvSpPr>
          <p:cNvPr id="8" name="Title 1">
            <a:extLst>
              <a:ext uri="{FF2B5EF4-FFF2-40B4-BE49-F238E27FC236}">
                <a16:creationId xmlns:a16="http://schemas.microsoft.com/office/drawing/2014/main" id="{9855DE97-F207-4E45-B9A1-9729E445CA68}"/>
              </a:ext>
            </a:extLst>
          </p:cNvPr>
          <p:cNvSpPr>
            <a:spLocks noGrp="1"/>
          </p:cNvSpPr>
          <p:nvPr>
            <p:ph type="title"/>
          </p:nvPr>
        </p:nvSpPr>
        <p:spPr>
          <a:xfrm>
            <a:off x="1198181" y="168425"/>
            <a:ext cx="9988166" cy="1499401"/>
          </a:xfrm>
        </p:spPr>
        <p:txBody>
          <a:bodyPr>
            <a:normAutofit/>
          </a:bodyPr>
          <a:lstStyle/>
          <a:p>
            <a:pPr algn="ctr"/>
            <a:r>
              <a:rPr lang="en-US" dirty="0">
                <a:solidFill>
                  <a:schemeClr val="accent6"/>
                </a:solidFill>
                <a:effectLst>
                  <a:outerShdw blurRad="38100" dist="38100" dir="2700000" algn="tl">
                    <a:srgbClr val="000000">
                      <a:alpha val="43137"/>
                    </a:srgbClr>
                  </a:outerShdw>
                </a:effectLst>
              </a:rPr>
              <a:t>Our thoughts influence our feelings…</a:t>
            </a:r>
            <a:endParaRPr lang="en-AU" dirty="0">
              <a:solidFill>
                <a:schemeClr val="accent6"/>
              </a:solidFill>
              <a:effectLst>
                <a:outerShdw blurRad="38100" dist="38100" dir="2700000" algn="tl">
                  <a:srgbClr val="000000">
                    <a:alpha val="43137"/>
                  </a:srgbClr>
                </a:outerShdw>
              </a:effectLst>
            </a:endParaRPr>
          </a:p>
        </p:txBody>
      </p:sp>
      <p:grpSp>
        <p:nvGrpSpPr>
          <p:cNvPr id="27" name="Bottom Right">
            <a:extLst>
              <a:ext uri="{FF2B5EF4-FFF2-40B4-BE49-F238E27FC236}">
                <a16:creationId xmlns:a16="http://schemas.microsoft.com/office/drawing/2014/main" id="{921D9B61-CDA2-49D1-82AA-534691496FE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74976" y="3278144"/>
            <a:ext cx="4211600" cy="3581399"/>
            <a:chOff x="7980400" y="3276601"/>
            <a:chExt cx="4211600" cy="3581399"/>
          </a:xfrm>
        </p:grpSpPr>
        <p:grpSp>
          <p:nvGrpSpPr>
            <p:cNvPr id="28" name="Graphic 157">
              <a:extLst>
                <a:ext uri="{FF2B5EF4-FFF2-40B4-BE49-F238E27FC236}">
                  <a16:creationId xmlns:a16="http://schemas.microsoft.com/office/drawing/2014/main" id="{A202591B-301C-460E-801A-4C116AC08CD7}"/>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6"/>
              <a:chOff x="4114800" y="1423987"/>
              <a:chExt cx="3961542" cy="4007547"/>
            </a:xfrm>
            <a:noFill/>
          </p:grpSpPr>
          <p:sp>
            <p:nvSpPr>
              <p:cNvPr id="30" name="Freeform: Shape 29">
                <a:extLst>
                  <a:ext uri="{FF2B5EF4-FFF2-40B4-BE49-F238E27FC236}">
                    <a16:creationId xmlns:a16="http://schemas.microsoft.com/office/drawing/2014/main" id="{257EC7EC-4934-4A65-B3AA-6AE3BD0739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1" name="Freeform: Shape 30">
                <a:extLst>
                  <a:ext uri="{FF2B5EF4-FFF2-40B4-BE49-F238E27FC236}">
                    <a16:creationId xmlns:a16="http://schemas.microsoft.com/office/drawing/2014/main" id="{201FEC27-F3E2-41E5-8C3B-FF66A13D84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2" name="Freeform: Shape 31">
                <a:extLst>
                  <a:ext uri="{FF2B5EF4-FFF2-40B4-BE49-F238E27FC236}">
                    <a16:creationId xmlns:a16="http://schemas.microsoft.com/office/drawing/2014/main" id="{CBFE67A7-A995-43D6-8414-EBB2A758A0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3" name="Freeform: Shape 32">
                <a:extLst>
                  <a:ext uri="{FF2B5EF4-FFF2-40B4-BE49-F238E27FC236}">
                    <a16:creationId xmlns:a16="http://schemas.microsoft.com/office/drawing/2014/main" id="{6DB28E40-FF5E-459D-B516-A16554BBBF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4" name="Freeform: Shape 33">
                <a:extLst>
                  <a:ext uri="{FF2B5EF4-FFF2-40B4-BE49-F238E27FC236}">
                    <a16:creationId xmlns:a16="http://schemas.microsoft.com/office/drawing/2014/main" id="{9724247A-6615-4D27-80F0-3392762826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5" name="Freeform: Shape 34">
                <a:extLst>
                  <a:ext uri="{FF2B5EF4-FFF2-40B4-BE49-F238E27FC236}">
                    <a16:creationId xmlns:a16="http://schemas.microsoft.com/office/drawing/2014/main" id="{495168B2-CEF6-486B-AD0C-D063CDD988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6" name="Freeform: Shape 35">
                <a:extLst>
                  <a:ext uri="{FF2B5EF4-FFF2-40B4-BE49-F238E27FC236}">
                    <a16:creationId xmlns:a16="http://schemas.microsoft.com/office/drawing/2014/main" id="{E27C133D-9749-4B34-9018-29F3FF86C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29" name="Freeform: Shape 28">
              <a:extLst>
                <a:ext uri="{FF2B5EF4-FFF2-40B4-BE49-F238E27FC236}">
                  <a16:creationId xmlns:a16="http://schemas.microsoft.com/office/drawing/2014/main" id="{10388060-18B7-4BD6-A3C5-F6B8E1467E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graphicFrame>
        <p:nvGraphicFramePr>
          <p:cNvPr id="5" name="Content Placeholder 4">
            <a:extLst>
              <a:ext uri="{FF2B5EF4-FFF2-40B4-BE49-F238E27FC236}">
                <a16:creationId xmlns:a16="http://schemas.microsoft.com/office/drawing/2014/main" id="{DBC2BE05-065A-4018-B1DF-711CE4714870}"/>
              </a:ext>
            </a:extLst>
          </p:cNvPr>
          <p:cNvGraphicFramePr>
            <a:graphicFrameLocks noGrp="1"/>
          </p:cNvGraphicFramePr>
          <p:nvPr>
            <p:ph idx="1"/>
            <p:extLst>
              <p:ext uri="{D42A27DB-BD31-4B8C-83A1-F6EECF244321}">
                <p14:modId xmlns:p14="http://schemas.microsoft.com/office/powerpoint/2010/main" val="4030707594"/>
              </p:ext>
            </p:extLst>
          </p:nvPr>
        </p:nvGraphicFramePr>
        <p:xfrm>
          <a:off x="290612" y="1196169"/>
          <a:ext cx="11641226" cy="53694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661646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75" name="Rectangle 74">
            <a:extLst>
              <a:ext uri="{FF2B5EF4-FFF2-40B4-BE49-F238E27FC236}">
                <a16:creationId xmlns:a16="http://schemas.microsoft.com/office/drawing/2014/main" id="{FBFC6891-CBA5-427E-98AC-BF56BB0330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77" name="Bottom RIght">
            <a:extLst>
              <a:ext uri="{FF2B5EF4-FFF2-40B4-BE49-F238E27FC236}">
                <a16:creationId xmlns:a16="http://schemas.microsoft.com/office/drawing/2014/main" id="{F4436A75-A020-494B-B70E-85CBD21EA36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78" name="Freeform: Shape 77">
              <a:extLst>
                <a:ext uri="{FF2B5EF4-FFF2-40B4-BE49-F238E27FC236}">
                  <a16:creationId xmlns:a16="http://schemas.microsoft.com/office/drawing/2014/main" id="{4D9AC34A-4733-4246-B384-5BBE066AB1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79" name="Graphic 157">
              <a:extLst>
                <a:ext uri="{FF2B5EF4-FFF2-40B4-BE49-F238E27FC236}">
                  <a16:creationId xmlns:a16="http://schemas.microsoft.com/office/drawing/2014/main" id="{C84724B9-1248-4CA6-931C-9B9E6300498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81" name="Freeform: Shape 80">
                <a:extLst>
                  <a:ext uri="{FF2B5EF4-FFF2-40B4-BE49-F238E27FC236}">
                    <a16:creationId xmlns:a16="http://schemas.microsoft.com/office/drawing/2014/main" id="{4C9DE4C6-CB01-4D68-93A6-8607C5D238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82" name="Freeform: Shape 81">
                <a:extLst>
                  <a:ext uri="{FF2B5EF4-FFF2-40B4-BE49-F238E27FC236}">
                    <a16:creationId xmlns:a16="http://schemas.microsoft.com/office/drawing/2014/main" id="{C59DA521-D2B0-460E-983D-FAE00EFB20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83" name="Freeform: Shape 82">
                <a:extLst>
                  <a:ext uri="{FF2B5EF4-FFF2-40B4-BE49-F238E27FC236}">
                    <a16:creationId xmlns:a16="http://schemas.microsoft.com/office/drawing/2014/main" id="{09CECFA9-7A18-4264-BC92-C7C99477A7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84" name="Freeform: Shape 83">
                <a:extLst>
                  <a:ext uri="{FF2B5EF4-FFF2-40B4-BE49-F238E27FC236}">
                    <a16:creationId xmlns:a16="http://schemas.microsoft.com/office/drawing/2014/main" id="{701834A6-ABDA-4C9E-A44A-7D52EEDBE1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85" name="Freeform: Shape 84">
                <a:extLst>
                  <a:ext uri="{FF2B5EF4-FFF2-40B4-BE49-F238E27FC236}">
                    <a16:creationId xmlns:a16="http://schemas.microsoft.com/office/drawing/2014/main" id="{3B3C39CA-57CB-43E8-89BC-497ECBAFB6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86" name="Freeform: Shape 85">
                <a:extLst>
                  <a:ext uri="{FF2B5EF4-FFF2-40B4-BE49-F238E27FC236}">
                    <a16:creationId xmlns:a16="http://schemas.microsoft.com/office/drawing/2014/main" id="{1B05384B-92F3-4CC1-8748-7BFCD27B7B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87" name="Freeform: Shape 86">
                <a:extLst>
                  <a:ext uri="{FF2B5EF4-FFF2-40B4-BE49-F238E27FC236}">
                    <a16:creationId xmlns:a16="http://schemas.microsoft.com/office/drawing/2014/main" id="{C7E4B4AC-919A-46C3-A98F-B36F103A2D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80" name="Freeform: Shape 79">
              <a:extLst>
                <a:ext uri="{FF2B5EF4-FFF2-40B4-BE49-F238E27FC236}">
                  <a16:creationId xmlns:a16="http://schemas.microsoft.com/office/drawing/2014/main" id="{EB61039B-1FD3-401E-83AC-C05C971D11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2052" name="Picture 4" descr="Residency Personal Statement Examples: Best 20 in June 2021 | BeMo®">
            <a:extLst>
              <a:ext uri="{FF2B5EF4-FFF2-40B4-BE49-F238E27FC236}">
                <a16:creationId xmlns:a16="http://schemas.microsoft.com/office/drawing/2014/main" id="{73C1C82C-400B-4F70-951F-CADB4822E92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7407" r="-2" b="10501"/>
          <a:stretch/>
        </p:blipFill>
        <p:spPr bwMode="auto">
          <a:xfrm>
            <a:off x="2919129" y="0"/>
            <a:ext cx="6552485" cy="2278327"/>
          </a:xfrm>
          <a:custGeom>
            <a:avLst/>
            <a:gdLst/>
            <a:ahLst/>
            <a:cxnLst/>
            <a:rect l="l" t="t" r="r" b="b"/>
            <a:pathLst>
              <a:path w="11084189" h="3854030">
                <a:moveTo>
                  <a:pt x="0" y="0"/>
                </a:moveTo>
                <a:lnTo>
                  <a:pt x="11084189" y="0"/>
                </a:lnTo>
                <a:lnTo>
                  <a:pt x="11061526" y="105743"/>
                </a:lnTo>
                <a:cubicBezTo>
                  <a:pt x="10536187" y="2244886"/>
                  <a:pt x="8264669" y="3854030"/>
                  <a:pt x="5542096" y="3854030"/>
                </a:cubicBezTo>
                <a:cubicBezTo>
                  <a:pt x="2819521" y="3854030"/>
                  <a:pt x="548003" y="2244886"/>
                  <a:pt x="22664" y="105743"/>
                </a:cubicBezTo>
                <a:close/>
              </a:path>
            </a:pathLst>
          </a:custGeom>
          <a:noFill/>
          <a:extLst>
            <a:ext uri="{909E8E84-426E-40DD-AFC4-6F175D3DCCD1}">
              <a14:hiddenFill xmlns:a14="http://schemas.microsoft.com/office/drawing/2010/main">
                <a:solidFill>
                  <a:srgbClr val="FFFFFF"/>
                </a:solidFill>
              </a14:hiddenFill>
            </a:ext>
          </a:extLst>
        </p:spPr>
      </p:pic>
      <p:grpSp>
        <p:nvGrpSpPr>
          <p:cNvPr id="89" name="Top Left">
            <a:extLst>
              <a:ext uri="{FF2B5EF4-FFF2-40B4-BE49-F238E27FC236}">
                <a16:creationId xmlns:a16="http://schemas.microsoft.com/office/drawing/2014/main" id="{DB8ED0A1-FF45-4EE6-ADE8-2F2ED0D394E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10849" y="15178"/>
            <a:chExt cx="2198951" cy="3331254"/>
          </a:xfrm>
        </p:grpSpPr>
        <p:sp>
          <p:nvSpPr>
            <p:cNvPr id="90" name="Freeform: Shape 89">
              <a:extLst>
                <a:ext uri="{FF2B5EF4-FFF2-40B4-BE49-F238E27FC236}">
                  <a16:creationId xmlns:a16="http://schemas.microsoft.com/office/drawing/2014/main" id="{71A8A514-3FF4-4ADA-AF55-B44C969B5C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91" name="Freeform: Shape 90">
              <a:extLst>
                <a:ext uri="{FF2B5EF4-FFF2-40B4-BE49-F238E27FC236}">
                  <a16:creationId xmlns:a16="http://schemas.microsoft.com/office/drawing/2014/main" id="{AEDA4578-CC87-43DF-B783-3B5D770C3B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92" name="Freeform: Shape 91">
              <a:extLst>
                <a:ext uri="{FF2B5EF4-FFF2-40B4-BE49-F238E27FC236}">
                  <a16:creationId xmlns:a16="http://schemas.microsoft.com/office/drawing/2014/main" id="{FB4F1C15-5B2E-483A-AA12-C47B500071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93" name="Freeform: Shape 92">
              <a:extLst>
                <a:ext uri="{FF2B5EF4-FFF2-40B4-BE49-F238E27FC236}">
                  <a16:creationId xmlns:a16="http://schemas.microsoft.com/office/drawing/2014/main" id="{AEF72001-4788-44E6-8592-7099340CA3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94" name="Freeform: Shape 93">
              <a:extLst>
                <a:ext uri="{FF2B5EF4-FFF2-40B4-BE49-F238E27FC236}">
                  <a16:creationId xmlns:a16="http://schemas.microsoft.com/office/drawing/2014/main" id="{EA8C8919-696C-4290-B3EE-DDC5EDA43C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95" name="Freeform: Shape 94">
              <a:extLst>
                <a:ext uri="{FF2B5EF4-FFF2-40B4-BE49-F238E27FC236}">
                  <a16:creationId xmlns:a16="http://schemas.microsoft.com/office/drawing/2014/main" id="{437F8271-7580-41CA-B352-6393A3EA87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96" name="Freeform: Shape 95">
              <a:extLst>
                <a:ext uri="{FF2B5EF4-FFF2-40B4-BE49-F238E27FC236}">
                  <a16:creationId xmlns:a16="http://schemas.microsoft.com/office/drawing/2014/main" id="{1E1B97F8-5B65-43A1-9BC3-FEF0AD7C7A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dirty="0"/>
            </a:p>
          </p:txBody>
        </p:sp>
      </p:grpSp>
      <p:sp>
        <p:nvSpPr>
          <p:cNvPr id="3" name="Content Placeholder 2">
            <a:extLst>
              <a:ext uri="{FF2B5EF4-FFF2-40B4-BE49-F238E27FC236}">
                <a16:creationId xmlns:a16="http://schemas.microsoft.com/office/drawing/2014/main" id="{9E140454-9F4F-4865-B86F-73BD609315DA}"/>
              </a:ext>
            </a:extLst>
          </p:cNvPr>
          <p:cNvSpPr>
            <a:spLocks noGrp="1"/>
          </p:cNvSpPr>
          <p:nvPr>
            <p:ph idx="1"/>
          </p:nvPr>
        </p:nvSpPr>
        <p:spPr>
          <a:xfrm>
            <a:off x="541489" y="2430920"/>
            <a:ext cx="11105974" cy="1501809"/>
          </a:xfrm>
        </p:spPr>
        <p:txBody>
          <a:bodyPr anchor="ctr">
            <a:normAutofit/>
          </a:bodyPr>
          <a:lstStyle/>
          <a:p>
            <a:pPr marL="0" indent="0">
              <a:lnSpc>
                <a:spcPct val="100000"/>
              </a:lnSpc>
              <a:buNone/>
            </a:pPr>
            <a:r>
              <a:rPr lang="en-AU" sz="2000" b="1" dirty="0"/>
              <a:t>Scenario</a:t>
            </a:r>
            <a:r>
              <a:rPr lang="en-AU" sz="2000" dirty="0"/>
              <a:t>: You are a carer for your Dad who has dementia and is living with you. A female friend of yours came over for a visit and you just finished having a cuppa and a yarn with her at the veranda. As she is leaving and you are walking her to the front door, both of you saw your Dad talking all his clothes off in the lounge room. </a:t>
            </a:r>
          </a:p>
        </p:txBody>
      </p:sp>
      <p:graphicFrame>
        <p:nvGraphicFramePr>
          <p:cNvPr id="6" name="Table 6">
            <a:extLst>
              <a:ext uri="{FF2B5EF4-FFF2-40B4-BE49-F238E27FC236}">
                <a16:creationId xmlns:a16="http://schemas.microsoft.com/office/drawing/2014/main" id="{BA8805AC-3BA5-4500-B7DE-70C9741CC5F0}"/>
              </a:ext>
            </a:extLst>
          </p:cNvPr>
          <p:cNvGraphicFramePr>
            <a:graphicFrameLocks noGrp="1"/>
          </p:cNvGraphicFramePr>
          <p:nvPr>
            <p:extLst>
              <p:ext uri="{D42A27DB-BD31-4B8C-83A1-F6EECF244321}">
                <p14:modId xmlns:p14="http://schemas.microsoft.com/office/powerpoint/2010/main" val="597290483"/>
              </p:ext>
            </p:extLst>
          </p:nvPr>
        </p:nvGraphicFramePr>
        <p:xfrm>
          <a:off x="1439534" y="4016727"/>
          <a:ext cx="9511674" cy="2658202"/>
        </p:xfrm>
        <a:graphic>
          <a:graphicData uri="http://schemas.openxmlformats.org/drawingml/2006/table">
            <a:tbl>
              <a:tblPr firstRow="1" bandRow="1">
                <a:tableStyleId>{2A488322-F2BA-4B5B-9748-0D474271808F}</a:tableStyleId>
              </a:tblPr>
              <a:tblGrid>
                <a:gridCol w="2318079">
                  <a:extLst>
                    <a:ext uri="{9D8B030D-6E8A-4147-A177-3AD203B41FA5}">
                      <a16:colId xmlns:a16="http://schemas.microsoft.com/office/drawing/2014/main" val="3969840332"/>
                    </a:ext>
                  </a:extLst>
                </a:gridCol>
                <a:gridCol w="7193595">
                  <a:extLst>
                    <a:ext uri="{9D8B030D-6E8A-4147-A177-3AD203B41FA5}">
                      <a16:colId xmlns:a16="http://schemas.microsoft.com/office/drawing/2014/main" val="379890071"/>
                    </a:ext>
                  </a:extLst>
                </a:gridCol>
              </a:tblGrid>
              <a:tr h="871901">
                <a:tc>
                  <a:txBody>
                    <a:bodyPr/>
                    <a:lstStyle/>
                    <a:p>
                      <a:r>
                        <a:rPr lang="en-US" b="1" dirty="0">
                          <a:solidFill>
                            <a:schemeClr val="bg1"/>
                          </a:solidFill>
                        </a:rPr>
                        <a:t>Negative Thought </a:t>
                      </a:r>
                      <a:r>
                        <a:rPr lang="en-US" b="1" dirty="0">
                          <a:solidFill>
                            <a:schemeClr val="bg1"/>
                          </a:solidFill>
                          <a:sym typeface="Wingdings" panose="05000000000000000000" pitchFamily="2" charset="2"/>
                        </a:rPr>
                        <a:t></a:t>
                      </a:r>
                      <a:endParaRPr lang="en-AU" b="1" dirty="0">
                        <a:solidFill>
                          <a:schemeClr val="bg1"/>
                        </a:solidFill>
                      </a:endParaRPr>
                    </a:p>
                  </a:txBody>
                  <a:tcPr/>
                </a:tc>
                <a:tc>
                  <a:txBody>
                    <a:bodyPr/>
                    <a:lstStyle/>
                    <a:p>
                      <a:r>
                        <a:rPr lang="en-US" b="0" i="1" dirty="0">
                          <a:solidFill>
                            <a:schemeClr val="bg1"/>
                          </a:solidFill>
                        </a:rPr>
                        <a:t>“Oh dear, I can’t believe she just saw that. She must think my Dad is weird, an exhibitionist or a sexual deviant! For goodness' sake, I just wish Dad will stop doing that” </a:t>
                      </a:r>
                      <a:endParaRPr lang="en-AU" b="0" i="1" dirty="0">
                        <a:solidFill>
                          <a:schemeClr val="bg1"/>
                        </a:solidFill>
                      </a:endParaRPr>
                    </a:p>
                  </a:txBody>
                  <a:tcPr/>
                </a:tc>
                <a:extLst>
                  <a:ext uri="{0D108BD9-81ED-4DB2-BD59-A6C34878D82A}">
                    <a16:rowId xmlns:a16="http://schemas.microsoft.com/office/drawing/2014/main" val="694666889"/>
                  </a:ext>
                </a:extLst>
              </a:tr>
              <a:tr h="871901">
                <a:tc>
                  <a:txBody>
                    <a:bodyPr/>
                    <a:lstStyle/>
                    <a:p>
                      <a:r>
                        <a:rPr lang="en-US" b="1" dirty="0">
                          <a:solidFill>
                            <a:schemeClr val="accent6"/>
                          </a:solidFill>
                        </a:rPr>
                        <a:t>Feeling(s)</a:t>
                      </a:r>
                    </a:p>
                    <a:p>
                      <a:endParaRPr lang="en-AU" b="1" dirty="0">
                        <a:solidFill>
                          <a:schemeClr val="accent6"/>
                        </a:solidFill>
                      </a:endParaRPr>
                    </a:p>
                  </a:txBody>
                  <a:tcPr/>
                </a:tc>
                <a:tc>
                  <a:txBody>
                    <a:bodyPr/>
                    <a:lstStyle/>
                    <a:p>
                      <a:r>
                        <a:rPr lang="en-US" dirty="0">
                          <a:solidFill>
                            <a:schemeClr val="accent5">
                              <a:lumMod val="75000"/>
                            </a:schemeClr>
                          </a:solidFill>
                        </a:rPr>
                        <a:t>Embarrassed and annoyed.</a:t>
                      </a:r>
                      <a:endParaRPr lang="en-AU" i="0" dirty="0">
                        <a:solidFill>
                          <a:schemeClr val="accent5">
                            <a:lumMod val="75000"/>
                          </a:schemeClr>
                        </a:solidFill>
                      </a:endParaRPr>
                    </a:p>
                  </a:txBody>
                  <a:tcPr/>
                </a:tc>
                <a:extLst>
                  <a:ext uri="{0D108BD9-81ED-4DB2-BD59-A6C34878D82A}">
                    <a16:rowId xmlns:a16="http://schemas.microsoft.com/office/drawing/2014/main" val="38516960"/>
                  </a:ext>
                </a:extLst>
              </a:tr>
              <a:tr h="871901">
                <a:tc>
                  <a:txBody>
                    <a:bodyPr/>
                    <a:lstStyle/>
                    <a:p>
                      <a:r>
                        <a:rPr lang="en-US" b="1" dirty="0">
                          <a:solidFill>
                            <a:schemeClr val="accent6"/>
                          </a:solidFill>
                        </a:rPr>
                        <a:t>Reaction/Response</a:t>
                      </a:r>
                      <a:endParaRPr lang="en-AU" b="1" dirty="0">
                        <a:solidFill>
                          <a:schemeClr val="accent6"/>
                        </a:solidFill>
                      </a:endParaRPr>
                    </a:p>
                  </a:txBody>
                  <a:tcPr/>
                </a:tc>
                <a:tc>
                  <a:txBody>
                    <a:bodyPr/>
                    <a:lstStyle/>
                    <a:p>
                      <a:r>
                        <a:rPr lang="en-US" dirty="0">
                          <a:solidFill>
                            <a:schemeClr val="accent5">
                              <a:lumMod val="75000"/>
                            </a:schemeClr>
                          </a:solidFill>
                        </a:rPr>
                        <a:t>Inappropriate sexual behaviour that needs to be stopped. </a:t>
                      </a:r>
                      <a:endParaRPr lang="en-AU" dirty="0">
                        <a:solidFill>
                          <a:schemeClr val="accent5">
                            <a:lumMod val="75000"/>
                          </a:schemeClr>
                        </a:solidFill>
                      </a:endParaRPr>
                    </a:p>
                  </a:txBody>
                  <a:tcPr/>
                </a:tc>
                <a:extLst>
                  <a:ext uri="{0D108BD9-81ED-4DB2-BD59-A6C34878D82A}">
                    <a16:rowId xmlns:a16="http://schemas.microsoft.com/office/drawing/2014/main" val="3872659762"/>
                  </a:ext>
                </a:extLst>
              </a:tr>
            </a:tbl>
          </a:graphicData>
        </a:graphic>
      </p:graphicFrame>
    </p:spTree>
    <p:extLst>
      <p:ext uri="{BB962C8B-B14F-4D97-AF65-F5344CB8AC3E}">
        <p14:creationId xmlns:p14="http://schemas.microsoft.com/office/powerpoint/2010/main" val="4282813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Residency Personal Statement Examples: Best 20 in June 2021 | BeMo®">
            <a:extLst>
              <a:ext uri="{FF2B5EF4-FFF2-40B4-BE49-F238E27FC236}">
                <a16:creationId xmlns:a16="http://schemas.microsoft.com/office/drawing/2014/main" id="{73C1C82C-400B-4F70-951F-CADB4822E92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7407" r="-2" b="10501"/>
          <a:stretch/>
        </p:blipFill>
        <p:spPr bwMode="auto">
          <a:xfrm>
            <a:off x="2919129" y="0"/>
            <a:ext cx="6552485" cy="2278327"/>
          </a:xfrm>
          <a:custGeom>
            <a:avLst/>
            <a:gdLst/>
            <a:ahLst/>
            <a:cxnLst/>
            <a:rect l="l" t="t" r="r" b="b"/>
            <a:pathLst>
              <a:path w="11084189" h="3854030">
                <a:moveTo>
                  <a:pt x="0" y="0"/>
                </a:moveTo>
                <a:lnTo>
                  <a:pt x="11084189" y="0"/>
                </a:lnTo>
                <a:lnTo>
                  <a:pt x="11061526" y="105743"/>
                </a:lnTo>
                <a:cubicBezTo>
                  <a:pt x="10536187" y="2244886"/>
                  <a:pt x="8264669" y="3854030"/>
                  <a:pt x="5542096" y="3854030"/>
                </a:cubicBezTo>
                <a:cubicBezTo>
                  <a:pt x="2819521" y="3854030"/>
                  <a:pt x="548003" y="2244886"/>
                  <a:pt x="22664" y="105743"/>
                </a:cubicBez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9E140454-9F4F-4865-B86F-73BD609315DA}"/>
              </a:ext>
            </a:extLst>
          </p:cNvPr>
          <p:cNvSpPr>
            <a:spLocks noGrp="1"/>
          </p:cNvSpPr>
          <p:nvPr>
            <p:ph idx="1"/>
          </p:nvPr>
        </p:nvSpPr>
        <p:spPr>
          <a:xfrm>
            <a:off x="541489" y="2430920"/>
            <a:ext cx="11105974" cy="1501809"/>
          </a:xfrm>
        </p:spPr>
        <p:txBody>
          <a:bodyPr anchor="ctr">
            <a:normAutofit/>
          </a:bodyPr>
          <a:lstStyle/>
          <a:p>
            <a:pPr marL="0" indent="0">
              <a:lnSpc>
                <a:spcPct val="100000"/>
              </a:lnSpc>
              <a:buNone/>
            </a:pPr>
            <a:r>
              <a:rPr lang="en-AU" sz="2000" b="1" dirty="0"/>
              <a:t>Scenario</a:t>
            </a:r>
            <a:r>
              <a:rPr lang="en-AU" sz="2000" dirty="0"/>
              <a:t>: You are a carer for your Dad who has dementia and is living with you. A female friend of yours came over for a visit and you just finished having a cuppa and a yarn with her at the veranda. As she is leaving and you are walking her to the front door, both of you saw your Dad talking all his clothes off in the lounge room. </a:t>
            </a:r>
          </a:p>
        </p:txBody>
      </p:sp>
      <p:graphicFrame>
        <p:nvGraphicFramePr>
          <p:cNvPr id="6" name="Table 6">
            <a:extLst>
              <a:ext uri="{FF2B5EF4-FFF2-40B4-BE49-F238E27FC236}">
                <a16:creationId xmlns:a16="http://schemas.microsoft.com/office/drawing/2014/main" id="{BA8805AC-3BA5-4500-B7DE-70C9741CC5F0}"/>
              </a:ext>
            </a:extLst>
          </p:cNvPr>
          <p:cNvGraphicFramePr>
            <a:graphicFrameLocks noGrp="1"/>
          </p:cNvGraphicFramePr>
          <p:nvPr>
            <p:extLst>
              <p:ext uri="{D42A27DB-BD31-4B8C-83A1-F6EECF244321}">
                <p14:modId xmlns:p14="http://schemas.microsoft.com/office/powerpoint/2010/main" val="2034178644"/>
              </p:ext>
            </p:extLst>
          </p:nvPr>
        </p:nvGraphicFramePr>
        <p:xfrm>
          <a:off x="1439534" y="4016727"/>
          <a:ext cx="9511674" cy="2658202"/>
        </p:xfrm>
        <a:graphic>
          <a:graphicData uri="http://schemas.openxmlformats.org/drawingml/2006/table">
            <a:tbl>
              <a:tblPr firstRow="1" bandRow="1">
                <a:tableStyleId>{EB344D84-9AFB-497E-A393-DC336BA19D2E}</a:tableStyleId>
              </a:tblPr>
              <a:tblGrid>
                <a:gridCol w="2318079">
                  <a:extLst>
                    <a:ext uri="{9D8B030D-6E8A-4147-A177-3AD203B41FA5}">
                      <a16:colId xmlns:a16="http://schemas.microsoft.com/office/drawing/2014/main" val="3969840332"/>
                    </a:ext>
                  </a:extLst>
                </a:gridCol>
                <a:gridCol w="7193595">
                  <a:extLst>
                    <a:ext uri="{9D8B030D-6E8A-4147-A177-3AD203B41FA5}">
                      <a16:colId xmlns:a16="http://schemas.microsoft.com/office/drawing/2014/main" val="379890071"/>
                    </a:ext>
                  </a:extLst>
                </a:gridCol>
              </a:tblGrid>
              <a:tr h="871901">
                <a:tc>
                  <a:txBody>
                    <a:bodyPr/>
                    <a:lstStyle/>
                    <a:p>
                      <a:r>
                        <a:rPr lang="en-US" b="1" dirty="0">
                          <a:solidFill>
                            <a:schemeClr val="bg1"/>
                          </a:solidFill>
                        </a:rPr>
                        <a:t>Positive Thought </a:t>
                      </a:r>
                      <a:r>
                        <a:rPr lang="en-US" b="1" dirty="0">
                          <a:solidFill>
                            <a:schemeClr val="bg1"/>
                          </a:solidFill>
                          <a:sym typeface="Wingdings" panose="05000000000000000000" pitchFamily="2" charset="2"/>
                        </a:rPr>
                        <a:t></a:t>
                      </a:r>
                      <a:endParaRPr lang="en-AU" b="1" dirty="0">
                        <a:solidFill>
                          <a:schemeClr val="bg1"/>
                        </a:solidFill>
                      </a:endParaRPr>
                    </a:p>
                  </a:txBody>
                  <a:tcPr/>
                </a:tc>
                <a:tc>
                  <a:txBody>
                    <a:bodyPr/>
                    <a:lstStyle/>
                    <a:p>
                      <a:r>
                        <a:rPr lang="en-US" b="0" i="1" dirty="0">
                          <a:solidFill>
                            <a:schemeClr val="bg1"/>
                          </a:solidFill>
                        </a:rPr>
                        <a:t>“Hmm, she looks taken back. Is Dad feeling hot or uncomfortable in those clothes? Are they too tight on him or is the material of the clothing irritating him!” </a:t>
                      </a:r>
                      <a:endParaRPr lang="en-AU" b="0" i="1" dirty="0">
                        <a:solidFill>
                          <a:schemeClr val="bg1"/>
                        </a:solidFill>
                      </a:endParaRPr>
                    </a:p>
                  </a:txBody>
                  <a:tcPr/>
                </a:tc>
                <a:extLst>
                  <a:ext uri="{0D108BD9-81ED-4DB2-BD59-A6C34878D82A}">
                    <a16:rowId xmlns:a16="http://schemas.microsoft.com/office/drawing/2014/main" val="694666889"/>
                  </a:ext>
                </a:extLst>
              </a:tr>
              <a:tr h="871901">
                <a:tc>
                  <a:txBody>
                    <a:bodyPr/>
                    <a:lstStyle/>
                    <a:p>
                      <a:r>
                        <a:rPr lang="en-US" b="1" dirty="0">
                          <a:solidFill>
                            <a:schemeClr val="accent3">
                              <a:lumMod val="75000"/>
                            </a:schemeClr>
                          </a:solidFill>
                        </a:rPr>
                        <a:t>Feeling(s)</a:t>
                      </a:r>
                    </a:p>
                    <a:p>
                      <a:endParaRPr lang="en-AU" b="1" dirty="0">
                        <a:solidFill>
                          <a:schemeClr val="accent3">
                            <a:lumMod val="75000"/>
                          </a:schemeClr>
                        </a:solidFill>
                      </a:endParaRPr>
                    </a:p>
                  </a:txBody>
                  <a:tcPr/>
                </a:tc>
                <a:tc>
                  <a:txBody>
                    <a:bodyPr/>
                    <a:lstStyle/>
                    <a:p>
                      <a:r>
                        <a:rPr lang="en-US" dirty="0">
                          <a:solidFill>
                            <a:schemeClr val="accent3">
                              <a:lumMod val="75000"/>
                            </a:schemeClr>
                          </a:solidFill>
                        </a:rPr>
                        <a:t>Calm but concerned albeit some embarrassment.</a:t>
                      </a:r>
                      <a:endParaRPr lang="en-AU" i="1" dirty="0">
                        <a:solidFill>
                          <a:schemeClr val="accent3">
                            <a:lumMod val="75000"/>
                          </a:schemeClr>
                        </a:solidFill>
                      </a:endParaRPr>
                    </a:p>
                  </a:txBody>
                  <a:tcPr/>
                </a:tc>
                <a:extLst>
                  <a:ext uri="{0D108BD9-81ED-4DB2-BD59-A6C34878D82A}">
                    <a16:rowId xmlns:a16="http://schemas.microsoft.com/office/drawing/2014/main" val="38516960"/>
                  </a:ext>
                </a:extLst>
              </a:tr>
              <a:tr h="871901">
                <a:tc>
                  <a:txBody>
                    <a:bodyPr/>
                    <a:lstStyle/>
                    <a:p>
                      <a:r>
                        <a:rPr lang="en-US" b="1" dirty="0">
                          <a:solidFill>
                            <a:schemeClr val="accent3">
                              <a:lumMod val="75000"/>
                            </a:schemeClr>
                          </a:solidFill>
                        </a:rPr>
                        <a:t>Reaction/Response</a:t>
                      </a:r>
                      <a:endParaRPr lang="en-AU" b="1" dirty="0">
                        <a:solidFill>
                          <a:schemeClr val="accent3">
                            <a:lumMod val="75000"/>
                          </a:schemeClr>
                        </a:solidFill>
                      </a:endParaRPr>
                    </a:p>
                  </a:txBody>
                  <a:tcPr/>
                </a:tc>
                <a:tc>
                  <a:txBody>
                    <a:bodyPr/>
                    <a:lstStyle/>
                    <a:p>
                      <a:r>
                        <a:rPr lang="en-US" dirty="0">
                          <a:solidFill>
                            <a:schemeClr val="accent3">
                              <a:lumMod val="75000"/>
                            </a:schemeClr>
                          </a:solidFill>
                        </a:rPr>
                        <a:t>Checking out if Dad is feeling hot or if there is an issue with the clothing.</a:t>
                      </a:r>
                      <a:endParaRPr lang="en-AU" dirty="0">
                        <a:solidFill>
                          <a:schemeClr val="accent3">
                            <a:lumMod val="75000"/>
                          </a:schemeClr>
                        </a:solidFill>
                      </a:endParaRPr>
                    </a:p>
                  </a:txBody>
                  <a:tcPr/>
                </a:tc>
                <a:extLst>
                  <a:ext uri="{0D108BD9-81ED-4DB2-BD59-A6C34878D82A}">
                    <a16:rowId xmlns:a16="http://schemas.microsoft.com/office/drawing/2014/main" val="3872659762"/>
                  </a:ext>
                </a:extLst>
              </a:tr>
            </a:tbl>
          </a:graphicData>
        </a:graphic>
      </p:graphicFrame>
    </p:spTree>
    <p:extLst>
      <p:ext uri="{BB962C8B-B14F-4D97-AF65-F5344CB8AC3E}">
        <p14:creationId xmlns:p14="http://schemas.microsoft.com/office/powerpoint/2010/main" val="34785769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2" name="Freeform: Shape 11">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4" name="Freeform: Shape 13">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6" name="Freeform: Shape 15">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8"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9" name="Freeform: Shape 18">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0" name="Freeform: Shape 19">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23" name="Freeform: Shape 22">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24" name="Freeform: Shape 23">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25" name="Freeform: Shape 24">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27"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28" name="Freeform: Shape 27">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29" name="Freeform: Shape 28">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0" name="Freeform: Shape 29">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31" name="Freeform: Shape 30">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 name="Freeform: Shape 31">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3" name="Freeform: Shape 32">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4" name="Freeform: Shape 33">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36" name="Rectangle 35">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8" name="Rectangle 37">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7" name="Picture 5">
            <a:extLst>
              <a:ext uri="{FF2B5EF4-FFF2-40B4-BE49-F238E27FC236}">
                <a16:creationId xmlns:a16="http://schemas.microsoft.com/office/drawing/2014/main" id="{ED251D32-D436-490F-80AF-E1EE622DBBFA}"/>
              </a:ext>
            </a:extLst>
          </p:cNvPr>
          <p:cNvPicPr>
            <a:picLocks noChangeAspect="1"/>
          </p:cNvPicPr>
          <p:nvPr/>
        </p:nvPicPr>
        <p:blipFill rotWithShape="1">
          <a:blip r:embed="rId3">
            <a:alphaModFix/>
          </a:blip>
          <a:srcRect t="5514" r="-1" b="10212"/>
          <a:stretch/>
        </p:blipFill>
        <p:spPr>
          <a:xfrm>
            <a:off x="20" y="10"/>
            <a:ext cx="12188932" cy="6856614"/>
          </a:xfrm>
          <a:prstGeom prst="rect">
            <a:avLst/>
          </a:prstGeom>
        </p:spPr>
      </p:pic>
      <p:sp>
        <p:nvSpPr>
          <p:cNvPr id="40" name="Rectangle 39">
            <a:extLst>
              <a:ext uri="{FF2B5EF4-FFF2-40B4-BE49-F238E27FC236}">
                <a16:creationId xmlns:a16="http://schemas.microsoft.com/office/drawing/2014/main" id="{16F61E84-9DCA-4F22-94BC-C901DB4999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81775"/>
            <a:ext cx="12191999" cy="5479852"/>
          </a:xfrm>
          <a:prstGeom prst="rect">
            <a:avLst/>
          </a:prstGeom>
          <a:gradFill flip="none" rotWithShape="1">
            <a:gsLst>
              <a:gs pos="50000">
                <a:schemeClr val="tx1">
                  <a:alpha val="30000"/>
                </a:schemeClr>
              </a:gs>
              <a:gs pos="80000">
                <a:schemeClr val="tx1">
                  <a:alpha val="15000"/>
                </a:schemeClr>
              </a:gs>
              <a:gs pos="0">
                <a:schemeClr val="tx1">
                  <a:alpha val="0"/>
                </a:schemeClr>
              </a:gs>
              <a:gs pos="20000">
                <a:schemeClr val="tx1">
                  <a:alpha val="15000"/>
                </a:schemeClr>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2" name="Top Left">
            <a:extLst>
              <a:ext uri="{FF2B5EF4-FFF2-40B4-BE49-F238E27FC236}">
                <a16:creationId xmlns:a16="http://schemas.microsoft.com/office/drawing/2014/main" id="{76A80126-9AD6-4B06-A2B4-E80D49DCB1B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6200" y="1"/>
            <a:ext cx="6711876" cy="4495800"/>
            <a:chOff x="-16788" y="0"/>
            <a:chExt cx="9475836" cy="6347177"/>
          </a:xfrm>
        </p:grpSpPr>
        <p:sp>
          <p:nvSpPr>
            <p:cNvPr id="43" name="Freeform: Shape 42">
              <a:extLst>
                <a:ext uri="{FF2B5EF4-FFF2-40B4-BE49-F238E27FC236}">
                  <a16:creationId xmlns:a16="http://schemas.microsoft.com/office/drawing/2014/main" id="{C91CE592-76CC-4C5D-B63C-C492B204E8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00" y="22951"/>
              <a:ext cx="9345148" cy="6324226"/>
            </a:xfrm>
            <a:custGeom>
              <a:avLst/>
              <a:gdLst>
                <a:gd name="connsiteX0" fmla="*/ 0 w 7097124"/>
                <a:gd name="connsiteY0" fmla="*/ 3198971 h 4802900"/>
                <a:gd name="connsiteX1" fmla="*/ 219837 w 7097124"/>
                <a:gd name="connsiteY1" fmla="*/ 3452527 h 4802900"/>
                <a:gd name="connsiteX2" fmla="*/ 399288 w 7097124"/>
                <a:gd name="connsiteY2" fmla="*/ 3536347 h 4802900"/>
                <a:gd name="connsiteX3" fmla="*/ 744188 w 7097124"/>
                <a:gd name="connsiteY3" fmla="*/ 3536347 h 4802900"/>
                <a:gd name="connsiteX4" fmla="*/ 981456 w 7097124"/>
                <a:gd name="connsiteY4" fmla="*/ 3536347 h 4802900"/>
                <a:gd name="connsiteX5" fmla="*/ 1116997 w 7097124"/>
                <a:gd name="connsiteY5" fmla="*/ 3620167 h 4802900"/>
                <a:gd name="connsiteX6" fmla="*/ 1236631 w 7097124"/>
                <a:gd name="connsiteY6" fmla="*/ 3765804 h 4802900"/>
                <a:gd name="connsiteX7" fmla="*/ 1378172 w 7097124"/>
                <a:gd name="connsiteY7" fmla="*/ 3987260 h 4802900"/>
                <a:gd name="connsiteX8" fmla="*/ 1545622 w 7097124"/>
                <a:gd name="connsiteY8" fmla="*/ 4340352 h 4802900"/>
                <a:gd name="connsiteX9" fmla="*/ 1697165 w 7097124"/>
                <a:gd name="connsiteY9" fmla="*/ 4615625 h 4802900"/>
                <a:gd name="connsiteX10" fmla="*/ 1800892 w 7097124"/>
                <a:gd name="connsiteY10" fmla="*/ 4719352 h 4802900"/>
                <a:gd name="connsiteX11" fmla="*/ 2205609 w 7097124"/>
                <a:gd name="connsiteY11" fmla="*/ 4765262 h 4802900"/>
                <a:gd name="connsiteX12" fmla="*/ 2658237 w 7097124"/>
                <a:gd name="connsiteY12" fmla="*/ 4721352 h 4802900"/>
                <a:gd name="connsiteX13" fmla="*/ 2825686 w 7097124"/>
                <a:gd name="connsiteY13" fmla="*/ 4701445 h 4802900"/>
                <a:gd name="connsiteX14" fmla="*/ 3124772 w 7097124"/>
                <a:gd name="connsiteY14" fmla="*/ 4759262 h 4802900"/>
                <a:gd name="connsiteX15" fmla="*/ 3435858 w 7097124"/>
                <a:gd name="connsiteY15" fmla="*/ 4801172 h 4802900"/>
                <a:gd name="connsiteX16" fmla="*/ 3718941 w 7097124"/>
                <a:gd name="connsiteY16" fmla="*/ 4775264 h 4802900"/>
                <a:gd name="connsiteX17" fmla="*/ 3992118 w 7097124"/>
                <a:gd name="connsiteY17" fmla="*/ 4619625 h 4802900"/>
                <a:gd name="connsiteX18" fmla="*/ 4219385 w 7097124"/>
                <a:gd name="connsiteY18" fmla="*/ 4408170 h 4802900"/>
                <a:gd name="connsiteX19" fmla="*/ 4564285 w 7097124"/>
                <a:gd name="connsiteY19" fmla="*/ 4031171 h 4802900"/>
                <a:gd name="connsiteX20" fmla="*/ 4871371 w 7097124"/>
                <a:gd name="connsiteY20" fmla="*/ 3694081 h 4802900"/>
                <a:gd name="connsiteX21" fmla="*/ 5292090 w 7097124"/>
                <a:gd name="connsiteY21" fmla="*/ 3241262 h 4802900"/>
                <a:gd name="connsiteX22" fmla="*/ 5551265 w 7097124"/>
                <a:gd name="connsiteY22" fmla="*/ 2874169 h 4802900"/>
                <a:gd name="connsiteX23" fmla="*/ 5788533 w 7097124"/>
                <a:gd name="connsiteY23" fmla="*/ 2409349 h 4802900"/>
                <a:gd name="connsiteX24" fmla="*/ 5959983 w 7097124"/>
                <a:gd name="connsiteY24" fmla="*/ 2106168 h 4802900"/>
                <a:gd name="connsiteX25" fmla="*/ 6209252 w 7097124"/>
                <a:gd name="connsiteY25" fmla="*/ 1872806 h 4802900"/>
                <a:gd name="connsiteX26" fmla="*/ 6510338 w 7097124"/>
                <a:gd name="connsiteY26" fmla="*/ 1613440 h 4802900"/>
                <a:gd name="connsiteX27" fmla="*/ 6779514 w 7097124"/>
                <a:gd name="connsiteY27" fmla="*/ 1344168 h 4802900"/>
                <a:gd name="connsiteX28" fmla="*/ 6994874 w 7097124"/>
                <a:gd name="connsiteY28" fmla="*/ 987076 h 4802900"/>
                <a:gd name="connsiteX29" fmla="*/ 7094601 w 7097124"/>
                <a:gd name="connsiteY29" fmla="*/ 685895 h 4802900"/>
                <a:gd name="connsiteX30" fmla="*/ 6947059 w 7097124"/>
                <a:gd name="connsiteY30" fmla="*/ 227076 h 4802900"/>
                <a:gd name="connsiteX31" fmla="*/ 6739128 w 7097124"/>
                <a:gd name="connsiteY31" fmla="*/ 0 h 480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097124" h="4802900">
                  <a:moveTo>
                    <a:pt x="0" y="3198971"/>
                  </a:moveTo>
                  <a:cubicBezTo>
                    <a:pt x="32385" y="3249454"/>
                    <a:pt x="174403" y="3413570"/>
                    <a:pt x="219837" y="3452527"/>
                  </a:cubicBezTo>
                  <a:cubicBezTo>
                    <a:pt x="270701" y="3496151"/>
                    <a:pt x="333756" y="3521869"/>
                    <a:pt x="399288" y="3536347"/>
                  </a:cubicBezTo>
                  <a:cubicBezTo>
                    <a:pt x="512254" y="3561207"/>
                    <a:pt x="629222" y="3550634"/>
                    <a:pt x="744188" y="3536347"/>
                  </a:cubicBezTo>
                  <a:cubicBezTo>
                    <a:pt x="823817" y="3526441"/>
                    <a:pt x="905066" y="3513201"/>
                    <a:pt x="981456" y="3536347"/>
                  </a:cubicBezTo>
                  <a:cubicBezTo>
                    <a:pt x="1032986" y="3551968"/>
                    <a:pt x="1077944" y="3582924"/>
                    <a:pt x="1116997" y="3620167"/>
                  </a:cubicBezTo>
                  <a:cubicBezTo>
                    <a:pt x="1162526" y="3663601"/>
                    <a:pt x="1200245" y="3714369"/>
                    <a:pt x="1236631" y="3765804"/>
                  </a:cubicBezTo>
                  <a:cubicBezTo>
                    <a:pt x="1287304" y="3837337"/>
                    <a:pt x="1336167" y="3910298"/>
                    <a:pt x="1378172" y="3987260"/>
                  </a:cubicBezTo>
                  <a:cubicBezTo>
                    <a:pt x="1440656" y="4101560"/>
                    <a:pt x="1491425" y="4221766"/>
                    <a:pt x="1545622" y="4340352"/>
                  </a:cubicBezTo>
                  <a:cubicBezTo>
                    <a:pt x="1589342" y="4435888"/>
                    <a:pt x="1636014" y="4530376"/>
                    <a:pt x="1697165" y="4615625"/>
                  </a:cubicBezTo>
                  <a:cubicBezTo>
                    <a:pt x="1726025" y="4655820"/>
                    <a:pt x="1759553" y="4692396"/>
                    <a:pt x="1800892" y="4719352"/>
                  </a:cubicBezTo>
                  <a:cubicBezTo>
                    <a:pt x="1917097" y="4795076"/>
                    <a:pt x="2065592" y="4776121"/>
                    <a:pt x="2205609" y="4765262"/>
                  </a:cubicBezTo>
                  <a:cubicBezTo>
                    <a:pt x="2356866" y="4753452"/>
                    <a:pt x="2508599" y="4746117"/>
                    <a:pt x="2658237" y="4721352"/>
                  </a:cubicBezTo>
                  <a:cubicBezTo>
                    <a:pt x="2713863" y="4712208"/>
                    <a:pt x="2769394" y="4701445"/>
                    <a:pt x="2825686" y="4701445"/>
                  </a:cubicBezTo>
                  <a:cubicBezTo>
                    <a:pt x="2927509" y="4701254"/>
                    <a:pt x="3025331" y="4736116"/>
                    <a:pt x="3124772" y="4759262"/>
                  </a:cubicBezTo>
                  <a:cubicBezTo>
                    <a:pt x="3226880" y="4782979"/>
                    <a:pt x="3331083" y="4796219"/>
                    <a:pt x="3435858" y="4801172"/>
                  </a:cubicBezTo>
                  <a:cubicBezTo>
                    <a:pt x="3531394" y="4805648"/>
                    <a:pt x="3627692" y="4802886"/>
                    <a:pt x="3718941" y="4775264"/>
                  </a:cubicBezTo>
                  <a:cubicBezTo>
                    <a:pt x="3820001" y="4744593"/>
                    <a:pt x="3909441" y="4685824"/>
                    <a:pt x="3992118" y="4619625"/>
                  </a:cubicBezTo>
                  <a:cubicBezTo>
                    <a:pt x="4072985" y="4554951"/>
                    <a:pt x="4147376" y="4482656"/>
                    <a:pt x="4219385" y="4408170"/>
                  </a:cubicBezTo>
                  <a:cubicBezTo>
                    <a:pt x="4337780" y="4285679"/>
                    <a:pt x="4450937" y="4158234"/>
                    <a:pt x="4564285" y="4031171"/>
                  </a:cubicBezTo>
                  <a:cubicBezTo>
                    <a:pt x="4665536" y="3917728"/>
                    <a:pt x="4767072" y="3804666"/>
                    <a:pt x="4871371" y="3694081"/>
                  </a:cubicBezTo>
                  <a:cubicBezTo>
                    <a:pt x="5012722" y="3544062"/>
                    <a:pt x="5160455" y="3399854"/>
                    <a:pt x="5292090" y="3241262"/>
                  </a:cubicBezTo>
                  <a:cubicBezTo>
                    <a:pt x="5387912" y="3125819"/>
                    <a:pt x="5474970" y="3003328"/>
                    <a:pt x="5551265" y="2874169"/>
                  </a:cubicBezTo>
                  <a:cubicBezTo>
                    <a:pt x="5639848" y="2724341"/>
                    <a:pt x="5714524" y="2566987"/>
                    <a:pt x="5788533" y="2409349"/>
                  </a:cubicBezTo>
                  <a:cubicBezTo>
                    <a:pt x="5838064" y="2303812"/>
                    <a:pt x="5887593" y="2197322"/>
                    <a:pt x="5959983" y="2106168"/>
                  </a:cubicBezTo>
                  <a:cubicBezTo>
                    <a:pt x="6030945" y="2016824"/>
                    <a:pt x="6121051" y="1945481"/>
                    <a:pt x="6209252" y="1872806"/>
                  </a:cubicBezTo>
                  <a:cubicBezTo>
                    <a:pt x="6311456" y="1788509"/>
                    <a:pt x="6410897" y="1701070"/>
                    <a:pt x="6510338" y="1613440"/>
                  </a:cubicBezTo>
                  <a:cubicBezTo>
                    <a:pt x="6605874" y="1529334"/>
                    <a:pt x="6700076" y="1443419"/>
                    <a:pt x="6779514" y="1344168"/>
                  </a:cubicBezTo>
                  <a:cubicBezTo>
                    <a:pt x="6866573" y="1235393"/>
                    <a:pt x="6933248" y="1112139"/>
                    <a:pt x="6994874" y="987076"/>
                  </a:cubicBezTo>
                  <a:cubicBezTo>
                    <a:pt x="7042118" y="891159"/>
                    <a:pt x="7084219" y="792004"/>
                    <a:pt x="7094601" y="685895"/>
                  </a:cubicBezTo>
                  <a:cubicBezTo>
                    <a:pt x="7110699" y="520732"/>
                    <a:pt x="7048405" y="359093"/>
                    <a:pt x="6947059" y="227076"/>
                  </a:cubicBezTo>
                  <a:cubicBezTo>
                    <a:pt x="6861430" y="115538"/>
                    <a:pt x="6739128" y="0"/>
                    <a:pt x="6739128" y="0"/>
                  </a:cubicBezTo>
                </a:path>
              </a:pathLst>
            </a:custGeom>
            <a:noFill/>
            <a:ln w="12700" cap="rnd">
              <a:solidFill>
                <a:schemeClr val="bg2">
                  <a:alpha val="24000"/>
                </a:schemeClr>
              </a:solidFill>
              <a:prstDash val="lgDash"/>
              <a:round/>
            </a:ln>
          </p:spPr>
          <p:txBody>
            <a:bodyPr rtlCol="0" anchor="ctr"/>
            <a:lstStyle/>
            <a:p>
              <a:endParaRPr lang="en-US"/>
            </a:p>
          </p:txBody>
        </p:sp>
        <p:sp>
          <p:nvSpPr>
            <p:cNvPr id="44" name="Freeform: Shape 43">
              <a:extLst>
                <a:ext uri="{FF2B5EF4-FFF2-40B4-BE49-F238E27FC236}">
                  <a16:creationId xmlns:a16="http://schemas.microsoft.com/office/drawing/2014/main" id="{6D0FD994-79C9-4249-8397-92B364FFBE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540" y="12542"/>
              <a:ext cx="9121489" cy="6188666"/>
            </a:xfrm>
            <a:custGeom>
              <a:avLst/>
              <a:gdLst>
                <a:gd name="connsiteX0" fmla="*/ 0 w 6891548"/>
                <a:gd name="connsiteY0" fmla="*/ 2860739 h 4699949"/>
                <a:gd name="connsiteX1" fmla="*/ 175451 w 6891548"/>
                <a:gd name="connsiteY1" fmla="*/ 3155252 h 4699949"/>
                <a:gd name="connsiteX2" fmla="*/ 341567 w 6891548"/>
                <a:gd name="connsiteY2" fmla="*/ 3294888 h 4699949"/>
                <a:gd name="connsiteX3" fmla="*/ 557594 w 6891548"/>
                <a:gd name="connsiteY3" fmla="*/ 3336417 h 4699949"/>
                <a:gd name="connsiteX4" fmla="*/ 753618 w 6891548"/>
                <a:gd name="connsiteY4" fmla="*/ 3278220 h 4699949"/>
                <a:gd name="connsiteX5" fmla="*/ 858298 w 6891548"/>
                <a:gd name="connsiteY5" fmla="*/ 3151918 h 4699949"/>
                <a:gd name="connsiteX6" fmla="*/ 846677 w 6891548"/>
                <a:gd name="connsiteY6" fmla="*/ 2907506 h 4699949"/>
                <a:gd name="connsiteX7" fmla="*/ 808482 w 6891548"/>
                <a:gd name="connsiteY7" fmla="*/ 2648141 h 4699949"/>
                <a:gd name="connsiteX8" fmla="*/ 785241 w 6891548"/>
                <a:gd name="connsiteY8" fmla="*/ 2513457 h 4699949"/>
                <a:gd name="connsiteX9" fmla="*/ 785241 w 6891548"/>
                <a:gd name="connsiteY9" fmla="*/ 2408682 h 4699949"/>
                <a:gd name="connsiteX10" fmla="*/ 908209 w 6891548"/>
                <a:gd name="connsiteY10" fmla="*/ 2310575 h 4699949"/>
                <a:gd name="connsiteX11" fmla="*/ 1089279 w 6891548"/>
                <a:gd name="connsiteY11" fmla="*/ 2325529 h 4699949"/>
                <a:gd name="connsiteX12" fmla="*/ 1198912 w 6891548"/>
                <a:gd name="connsiteY12" fmla="*/ 2410301 h 4699949"/>
                <a:gd name="connsiteX13" fmla="*/ 1252061 w 6891548"/>
                <a:gd name="connsiteY13" fmla="*/ 2638044 h 4699949"/>
                <a:gd name="connsiteX14" fmla="*/ 1147382 w 6891548"/>
                <a:gd name="connsiteY14" fmla="*/ 2968847 h 4699949"/>
                <a:gd name="connsiteX15" fmla="*/ 1115854 w 6891548"/>
                <a:gd name="connsiteY15" fmla="*/ 3194971 h 4699949"/>
                <a:gd name="connsiteX16" fmla="*/ 1215580 w 6891548"/>
                <a:gd name="connsiteY16" fmla="*/ 3447669 h 4699949"/>
                <a:gd name="connsiteX17" fmla="*/ 1396651 w 6891548"/>
                <a:gd name="connsiteY17" fmla="*/ 3783425 h 4699949"/>
                <a:gd name="connsiteX18" fmla="*/ 1507998 w 6891548"/>
                <a:gd name="connsiteY18" fmla="*/ 4014502 h 4699949"/>
                <a:gd name="connsiteX19" fmla="*/ 1678400 w 6891548"/>
                <a:gd name="connsiteY19" fmla="*/ 4312634 h 4699949"/>
                <a:gd name="connsiteX20" fmla="*/ 1838706 w 6891548"/>
                <a:gd name="connsiteY20" fmla="*/ 4504182 h 4699949"/>
                <a:gd name="connsiteX21" fmla="*/ 1996630 w 6891548"/>
                <a:gd name="connsiteY21" fmla="*/ 4595146 h 4699949"/>
                <a:gd name="connsiteX22" fmla="*/ 2235899 w 6891548"/>
                <a:gd name="connsiteY22" fmla="*/ 4623912 h 4699949"/>
                <a:gd name="connsiteX23" fmla="*/ 2463165 w 6891548"/>
                <a:gd name="connsiteY23" fmla="*/ 4623912 h 4699949"/>
                <a:gd name="connsiteX24" fmla="*/ 2761583 w 6891548"/>
                <a:gd name="connsiteY24" fmla="*/ 4599528 h 4699949"/>
                <a:gd name="connsiteX25" fmla="*/ 2889504 w 6891548"/>
                <a:gd name="connsiteY25" fmla="*/ 4599528 h 4699949"/>
                <a:gd name="connsiteX26" fmla="*/ 3145250 w 6891548"/>
                <a:gd name="connsiteY26" fmla="*/ 4649534 h 4699949"/>
                <a:gd name="connsiteX27" fmla="*/ 3479197 w 6891548"/>
                <a:gd name="connsiteY27" fmla="*/ 4699826 h 4699949"/>
                <a:gd name="connsiteX28" fmla="*/ 3786283 w 6891548"/>
                <a:gd name="connsiteY28" fmla="*/ 4638008 h 4699949"/>
                <a:gd name="connsiteX29" fmla="*/ 3991642 w 6891548"/>
                <a:gd name="connsiteY29" fmla="*/ 4486371 h 4699949"/>
                <a:gd name="connsiteX30" fmla="*/ 4207002 w 6891548"/>
                <a:gd name="connsiteY30" fmla="*/ 4288917 h 4699949"/>
                <a:gd name="connsiteX31" fmla="*/ 4420362 w 6891548"/>
                <a:gd name="connsiteY31" fmla="*/ 4045553 h 4699949"/>
                <a:gd name="connsiteX32" fmla="*/ 4629722 w 6891548"/>
                <a:gd name="connsiteY32" fmla="*/ 3806190 h 4699949"/>
                <a:gd name="connsiteX33" fmla="*/ 4943761 w 6891548"/>
                <a:gd name="connsiteY33" fmla="*/ 3491960 h 4699949"/>
                <a:gd name="connsiteX34" fmla="*/ 5080349 w 6891548"/>
                <a:gd name="connsiteY34" fmla="*/ 3327368 h 4699949"/>
                <a:gd name="connsiteX35" fmla="*/ 5327618 w 6891548"/>
                <a:gd name="connsiteY35" fmla="*/ 3000185 h 4699949"/>
                <a:gd name="connsiteX36" fmla="*/ 5489163 w 6891548"/>
                <a:gd name="connsiteY36" fmla="*/ 2693003 h 4699949"/>
                <a:gd name="connsiteX37" fmla="*/ 5606796 w 6891548"/>
                <a:gd name="connsiteY37" fmla="*/ 2385822 h 4699949"/>
                <a:gd name="connsiteX38" fmla="*/ 5776246 w 6891548"/>
                <a:gd name="connsiteY38" fmla="*/ 2030730 h 4699949"/>
                <a:gd name="connsiteX39" fmla="*/ 5976652 w 6891548"/>
                <a:gd name="connsiteY39" fmla="*/ 1830229 h 4699949"/>
                <a:gd name="connsiteX40" fmla="*/ 6196965 w 6891548"/>
                <a:gd name="connsiteY40" fmla="*/ 1679639 h 4699949"/>
                <a:gd name="connsiteX41" fmla="*/ 6456140 w 6891548"/>
                <a:gd name="connsiteY41" fmla="*/ 1498092 h 4699949"/>
                <a:gd name="connsiteX42" fmla="*/ 6663500 w 6891548"/>
                <a:gd name="connsiteY42" fmla="*/ 1270635 h 4699949"/>
                <a:gd name="connsiteX43" fmla="*/ 6842951 w 6891548"/>
                <a:gd name="connsiteY43" fmla="*/ 947452 h 4699949"/>
                <a:gd name="connsiteX44" fmla="*/ 6890766 w 6891548"/>
                <a:gd name="connsiteY44" fmla="*/ 694087 h 4699949"/>
                <a:gd name="connsiteX45" fmla="*/ 6866858 w 6891548"/>
                <a:gd name="connsiteY45" fmla="*/ 492633 h 4699949"/>
                <a:gd name="connsiteX46" fmla="*/ 6675406 w 6891548"/>
                <a:gd name="connsiteY46" fmla="*/ 233267 h 4699949"/>
                <a:gd name="connsiteX47" fmla="*/ 6422613 w 6891548"/>
                <a:gd name="connsiteY47" fmla="*/ 0 h 4699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891548" h="4699949">
                  <a:moveTo>
                    <a:pt x="0" y="2860739"/>
                  </a:moveTo>
                  <a:cubicBezTo>
                    <a:pt x="32861" y="2919603"/>
                    <a:pt x="133255" y="3102674"/>
                    <a:pt x="175451" y="3155252"/>
                  </a:cubicBezTo>
                  <a:cubicBezTo>
                    <a:pt x="221266" y="3212402"/>
                    <a:pt x="275939" y="3262598"/>
                    <a:pt x="341567" y="3294888"/>
                  </a:cubicBezTo>
                  <a:cubicBezTo>
                    <a:pt x="408432" y="3327845"/>
                    <a:pt x="483108" y="3340132"/>
                    <a:pt x="557594" y="3336417"/>
                  </a:cubicBezTo>
                  <a:cubicBezTo>
                    <a:pt x="626936" y="3332988"/>
                    <a:pt x="695420" y="3315653"/>
                    <a:pt x="753618" y="3278220"/>
                  </a:cubicBezTo>
                  <a:cubicBezTo>
                    <a:pt x="800957" y="3247739"/>
                    <a:pt x="839915" y="3204972"/>
                    <a:pt x="858298" y="3151918"/>
                  </a:cubicBezTo>
                  <a:cubicBezTo>
                    <a:pt x="885349" y="3073718"/>
                    <a:pt x="862203" y="2989803"/>
                    <a:pt x="846677" y="2907506"/>
                  </a:cubicBezTo>
                  <a:cubicBezTo>
                    <a:pt x="830485" y="2821591"/>
                    <a:pt x="822293" y="2734437"/>
                    <a:pt x="808482" y="2648141"/>
                  </a:cubicBezTo>
                  <a:cubicBezTo>
                    <a:pt x="801243" y="2603183"/>
                    <a:pt x="792671" y="2558415"/>
                    <a:pt x="785241" y="2513457"/>
                  </a:cubicBezTo>
                  <a:cubicBezTo>
                    <a:pt x="779431" y="2478405"/>
                    <a:pt x="774383" y="2442401"/>
                    <a:pt x="785241" y="2408682"/>
                  </a:cubicBezTo>
                  <a:cubicBezTo>
                    <a:pt x="802291" y="2355723"/>
                    <a:pt x="853631" y="2324576"/>
                    <a:pt x="908209" y="2310575"/>
                  </a:cubicBezTo>
                  <a:cubicBezTo>
                    <a:pt x="968502" y="2295144"/>
                    <a:pt x="1032129" y="2301050"/>
                    <a:pt x="1089279" y="2325529"/>
                  </a:cubicBezTo>
                  <a:cubicBezTo>
                    <a:pt x="1132523" y="2344007"/>
                    <a:pt x="1170718" y="2372678"/>
                    <a:pt x="1198912" y="2410301"/>
                  </a:cubicBezTo>
                  <a:cubicBezTo>
                    <a:pt x="1247299" y="2474690"/>
                    <a:pt x="1260443" y="2557558"/>
                    <a:pt x="1252061" y="2638044"/>
                  </a:cubicBezTo>
                  <a:cubicBezTo>
                    <a:pt x="1240060" y="2753487"/>
                    <a:pt x="1184148" y="2858357"/>
                    <a:pt x="1147382" y="2968847"/>
                  </a:cubicBezTo>
                  <a:cubicBezTo>
                    <a:pt x="1122998" y="3041999"/>
                    <a:pt x="1106900" y="3118485"/>
                    <a:pt x="1115854" y="3194971"/>
                  </a:cubicBezTo>
                  <a:cubicBezTo>
                    <a:pt x="1126426" y="3285649"/>
                    <a:pt x="1171099" y="3367469"/>
                    <a:pt x="1215580" y="3447669"/>
                  </a:cubicBezTo>
                  <a:cubicBezTo>
                    <a:pt x="1277207" y="3558921"/>
                    <a:pt x="1340072" y="3669602"/>
                    <a:pt x="1396651" y="3783425"/>
                  </a:cubicBezTo>
                  <a:cubicBezTo>
                    <a:pt x="1434751" y="3860006"/>
                    <a:pt x="1469993" y="3937921"/>
                    <a:pt x="1507998" y="4014502"/>
                  </a:cubicBezTo>
                  <a:cubicBezTo>
                    <a:pt x="1558957" y="4117086"/>
                    <a:pt x="1614964" y="4217194"/>
                    <a:pt x="1678400" y="4312634"/>
                  </a:cubicBezTo>
                  <a:cubicBezTo>
                    <a:pt x="1724692" y="4382357"/>
                    <a:pt x="1775079" y="4449890"/>
                    <a:pt x="1838706" y="4504182"/>
                  </a:cubicBezTo>
                  <a:cubicBezTo>
                    <a:pt x="1885379" y="4543997"/>
                    <a:pt x="1938338" y="4576001"/>
                    <a:pt x="1996630" y="4595146"/>
                  </a:cubicBezTo>
                  <a:cubicBezTo>
                    <a:pt x="2073307" y="4620387"/>
                    <a:pt x="2155031" y="4622006"/>
                    <a:pt x="2235899" y="4623912"/>
                  </a:cubicBezTo>
                  <a:cubicBezTo>
                    <a:pt x="2311718" y="4625626"/>
                    <a:pt x="2387536" y="4627531"/>
                    <a:pt x="2463165" y="4623912"/>
                  </a:cubicBezTo>
                  <a:cubicBezTo>
                    <a:pt x="2562892" y="4619149"/>
                    <a:pt x="2661857" y="4605147"/>
                    <a:pt x="2761583" y="4599528"/>
                  </a:cubicBezTo>
                  <a:cubicBezTo>
                    <a:pt x="2804160" y="4597146"/>
                    <a:pt x="2846927" y="4596289"/>
                    <a:pt x="2889504" y="4599528"/>
                  </a:cubicBezTo>
                  <a:cubicBezTo>
                    <a:pt x="2976277" y="4606100"/>
                    <a:pt x="3060573" y="4629246"/>
                    <a:pt x="3145250" y="4649534"/>
                  </a:cubicBezTo>
                  <a:cubicBezTo>
                    <a:pt x="3255074" y="4675918"/>
                    <a:pt x="3366326" y="4698016"/>
                    <a:pt x="3479197" y="4699826"/>
                  </a:cubicBezTo>
                  <a:cubicBezTo>
                    <a:pt x="3585210" y="4701540"/>
                    <a:pt x="3691700" y="4685633"/>
                    <a:pt x="3786283" y="4638008"/>
                  </a:cubicBezTo>
                  <a:cubicBezTo>
                    <a:pt x="3862578" y="4599623"/>
                    <a:pt x="3927253" y="4542758"/>
                    <a:pt x="3991642" y="4486371"/>
                  </a:cubicBezTo>
                  <a:cubicBezTo>
                    <a:pt x="4064984" y="4422172"/>
                    <a:pt x="4138708" y="4358355"/>
                    <a:pt x="4207002" y="4288917"/>
                  </a:cubicBezTo>
                  <a:cubicBezTo>
                    <a:pt x="4282631" y="4211955"/>
                    <a:pt x="4351401" y="4128611"/>
                    <a:pt x="4420362" y="4045553"/>
                  </a:cubicBezTo>
                  <a:cubicBezTo>
                    <a:pt x="4488085" y="3964020"/>
                    <a:pt x="4556379" y="3882676"/>
                    <a:pt x="4629722" y="3806190"/>
                  </a:cubicBezTo>
                  <a:cubicBezTo>
                    <a:pt x="4732211" y="3699224"/>
                    <a:pt x="4844796" y="3602260"/>
                    <a:pt x="4943761" y="3491960"/>
                  </a:cubicBezTo>
                  <a:cubicBezTo>
                    <a:pt x="4991386" y="3438906"/>
                    <a:pt x="5035677" y="3382995"/>
                    <a:pt x="5080349" y="3327368"/>
                  </a:cubicBezTo>
                  <a:cubicBezTo>
                    <a:pt x="5165980" y="3220688"/>
                    <a:pt x="5253419" y="3115151"/>
                    <a:pt x="5327618" y="3000185"/>
                  </a:cubicBezTo>
                  <a:cubicBezTo>
                    <a:pt x="5390483" y="2902839"/>
                    <a:pt x="5443442" y="2799493"/>
                    <a:pt x="5489163" y="2693003"/>
                  </a:cubicBezTo>
                  <a:cubicBezTo>
                    <a:pt x="5532406" y="2592229"/>
                    <a:pt x="5569077" y="2488787"/>
                    <a:pt x="5606796" y="2385822"/>
                  </a:cubicBezTo>
                  <a:cubicBezTo>
                    <a:pt x="5652135" y="2261902"/>
                    <a:pt x="5699093" y="2137410"/>
                    <a:pt x="5776246" y="2030730"/>
                  </a:cubicBezTo>
                  <a:cubicBezTo>
                    <a:pt x="5831872" y="1953768"/>
                    <a:pt x="5901500" y="1888427"/>
                    <a:pt x="5976652" y="1830229"/>
                  </a:cubicBezTo>
                  <a:cubicBezTo>
                    <a:pt x="6047042" y="1775746"/>
                    <a:pt x="6121813" y="1727359"/>
                    <a:pt x="6196965" y="1679639"/>
                  </a:cubicBezTo>
                  <a:cubicBezTo>
                    <a:pt x="6286119" y="1622965"/>
                    <a:pt x="6375940" y="1566767"/>
                    <a:pt x="6456140" y="1498092"/>
                  </a:cubicBezTo>
                  <a:cubicBezTo>
                    <a:pt x="6534341" y="1431227"/>
                    <a:pt x="6602063" y="1353217"/>
                    <a:pt x="6663500" y="1270635"/>
                  </a:cubicBezTo>
                  <a:cubicBezTo>
                    <a:pt x="6737509" y="1171194"/>
                    <a:pt x="6802374" y="1064514"/>
                    <a:pt x="6842951" y="947452"/>
                  </a:cubicBezTo>
                  <a:cubicBezTo>
                    <a:pt x="6871240" y="865823"/>
                    <a:pt x="6887051" y="780383"/>
                    <a:pt x="6890766" y="694087"/>
                  </a:cubicBezTo>
                  <a:cubicBezTo>
                    <a:pt x="6893719" y="625888"/>
                    <a:pt x="6888861" y="557117"/>
                    <a:pt x="6866858" y="492633"/>
                  </a:cubicBezTo>
                  <a:cubicBezTo>
                    <a:pt x="6831616" y="389573"/>
                    <a:pt x="6755511" y="307848"/>
                    <a:pt x="6675406" y="233267"/>
                  </a:cubicBezTo>
                  <a:cubicBezTo>
                    <a:pt x="6607588" y="170402"/>
                    <a:pt x="6496336" y="56007"/>
                    <a:pt x="6422613" y="0"/>
                  </a:cubicBezTo>
                </a:path>
              </a:pathLst>
            </a:custGeom>
            <a:noFill/>
            <a:ln w="12700" cap="rnd">
              <a:solidFill>
                <a:schemeClr val="bg2">
                  <a:alpha val="24000"/>
                </a:schemeClr>
              </a:solidFill>
              <a:prstDash val="lgDash"/>
              <a:round/>
            </a:ln>
          </p:spPr>
          <p:txBody>
            <a:bodyPr rtlCol="0" anchor="ctr"/>
            <a:lstStyle/>
            <a:p>
              <a:endParaRPr lang="en-US"/>
            </a:p>
          </p:txBody>
        </p:sp>
        <p:sp>
          <p:nvSpPr>
            <p:cNvPr id="45" name="Freeform: Shape 44">
              <a:extLst>
                <a:ext uri="{FF2B5EF4-FFF2-40B4-BE49-F238E27FC236}">
                  <a16:creationId xmlns:a16="http://schemas.microsoft.com/office/drawing/2014/main" id="{A7E996B0-03B6-46BD-9AC7-CE895EBB68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88" y="0"/>
              <a:ext cx="12542" cy="12542"/>
            </a:xfrm>
            <a:custGeom>
              <a:avLst/>
              <a:gdLst/>
              <a:ahLst/>
              <a:cxnLst/>
              <a:rect l="l" t="t" r="r" b="b"/>
              <a:pathLst>
                <a:path w="9525" h="9525"/>
              </a:pathLst>
            </a:custGeom>
            <a:noFill/>
            <a:ln w="12700" cap="rnd">
              <a:solidFill>
                <a:schemeClr val="bg2">
                  <a:alpha val="24000"/>
                </a:schemeClr>
              </a:solidFill>
              <a:prstDash val="lgDash"/>
              <a:round/>
            </a:ln>
          </p:spPr>
          <p:txBody>
            <a:bodyPr rtlCol="0" anchor="ctr"/>
            <a:lstStyle/>
            <a:p>
              <a:endParaRPr lang="en-US"/>
            </a:p>
          </p:txBody>
        </p:sp>
        <p:sp>
          <p:nvSpPr>
            <p:cNvPr id="46" name="Freeform: Shape 45">
              <a:extLst>
                <a:ext uri="{FF2B5EF4-FFF2-40B4-BE49-F238E27FC236}">
                  <a16:creationId xmlns:a16="http://schemas.microsoft.com/office/drawing/2014/main" id="{12E495D8-E01F-4637-87AA-317C325BAC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19439"/>
              <a:ext cx="8755533" cy="5998603"/>
            </a:xfrm>
            <a:custGeom>
              <a:avLst/>
              <a:gdLst>
                <a:gd name="connsiteX0" fmla="*/ 6072569 w 6649344"/>
                <a:gd name="connsiteY0" fmla="*/ 0 h 4555608"/>
                <a:gd name="connsiteX1" fmla="*/ 6201347 w 6649344"/>
                <a:gd name="connsiteY1" fmla="*/ 218218 h 4555608"/>
                <a:gd name="connsiteX2" fmla="*/ 6519101 w 6649344"/>
                <a:gd name="connsiteY2" fmla="*/ 492919 h 4555608"/>
                <a:gd name="connsiteX3" fmla="*/ 6648260 w 6649344"/>
                <a:gd name="connsiteY3" fmla="*/ 789718 h 4555608"/>
                <a:gd name="connsiteX4" fmla="*/ 6574060 w 6649344"/>
                <a:gd name="connsiteY4" fmla="*/ 1096137 h 4555608"/>
                <a:gd name="connsiteX5" fmla="*/ 6385084 w 6649344"/>
                <a:gd name="connsiteY5" fmla="*/ 1349883 h 4555608"/>
                <a:gd name="connsiteX6" fmla="*/ 6126671 w 6649344"/>
                <a:gd name="connsiteY6" fmla="*/ 1515047 h 4555608"/>
                <a:gd name="connsiteX7" fmla="*/ 5851493 w 6649344"/>
                <a:gd name="connsiteY7" fmla="*/ 1632299 h 4555608"/>
                <a:gd name="connsiteX8" fmla="*/ 5679187 w 6649344"/>
                <a:gd name="connsiteY8" fmla="*/ 1759172 h 4555608"/>
                <a:gd name="connsiteX9" fmla="*/ 5564314 w 6649344"/>
                <a:gd name="connsiteY9" fmla="*/ 1962626 h 4555608"/>
                <a:gd name="connsiteX10" fmla="*/ 5470970 w 6649344"/>
                <a:gd name="connsiteY10" fmla="*/ 2245138 h 4555608"/>
                <a:gd name="connsiteX11" fmla="*/ 5406390 w 6649344"/>
                <a:gd name="connsiteY11" fmla="*/ 2467737 h 4555608"/>
                <a:gd name="connsiteX12" fmla="*/ 5327428 w 6649344"/>
                <a:gd name="connsiteY12" fmla="*/ 2723864 h 4555608"/>
                <a:gd name="connsiteX13" fmla="*/ 5198269 w 6649344"/>
                <a:gd name="connsiteY13" fmla="*/ 2970467 h 4555608"/>
                <a:gd name="connsiteX14" fmla="*/ 5085779 w 6649344"/>
                <a:gd name="connsiteY14" fmla="*/ 3147632 h 4555608"/>
                <a:gd name="connsiteX15" fmla="*/ 4839367 w 6649344"/>
                <a:gd name="connsiteY15" fmla="*/ 3461195 h 4555608"/>
                <a:gd name="connsiteX16" fmla="*/ 4639628 w 6649344"/>
                <a:gd name="connsiteY16" fmla="*/ 3661125 h 4555608"/>
                <a:gd name="connsiteX17" fmla="*/ 4467320 w 6649344"/>
                <a:gd name="connsiteY17" fmla="*/ 3833432 h 4555608"/>
                <a:gd name="connsiteX18" fmla="*/ 4292632 w 6649344"/>
                <a:gd name="connsiteY18" fmla="*/ 4008215 h 4555608"/>
                <a:gd name="connsiteX19" fmla="*/ 3976783 w 6649344"/>
                <a:gd name="connsiteY19" fmla="*/ 4324160 h 4555608"/>
                <a:gd name="connsiteX20" fmla="*/ 3793712 w 6649344"/>
                <a:gd name="connsiteY20" fmla="*/ 4478560 h 4555608"/>
                <a:gd name="connsiteX21" fmla="*/ 3509010 w 6649344"/>
                <a:gd name="connsiteY21" fmla="*/ 4555141 h 4555608"/>
                <a:gd name="connsiteX22" fmla="*/ 2982659 w 6649344"/>
                <a:gd name="connsiteY22" fmla="*/ 4488085 h 4555608"/>
                <a:gd name="connsiteX23" fmla="*/ 2420398 w 6649344"/>
                <a:gd name="connsiteY23" fmla="*/ 4488085 h 4555608"/>
                <a:gd name="connsiteX24" fmla="*/ 2176939 w 6649344"/>
                <a:gd name="connsiteY24" fmla="*/ 4463034 h 4555608"/>
                <a:gd name="connsiteX25" fmla="*/ 1810607 w 6649344"/>
                <a:gd name="connsiteY25" fmla="*/ 4272629 h 4555608"/>
                <a:gd name="connsiteX26" fmla="*/ 1615345 w 6649344"/>
                <a:gd name="connsiteY26" fmla="*/ 3953733 h 4555608"/>
                <a:gd name="connsiteX27" fmla="*/ 1455801 w 6649344"/>
                <a:gd name="connsiteY27" fmla="*/ 3613309 h 4555608"/>
                <a:gd name="connsiteX28" fmla="*/ 1362742 w 6649344"/>
                <a:gd name="connsiteY28" fmla="*/ 3309080 h 4555608"/>
                <a:gd name="connsiteX29" fmla="*/ 1429226 w 6649344"/>
                <a:gd name="connsiteY29" fmla="*/ 2865215 h 4555608"/>
                <a:gd name="connsiteX30" fmla="*/ 1493996 w 6649344"/>
                <a:gd name="connsiteY30" fmla="*/ 2444591 h 4555608"/>
                <a:gd name="connsiteX31" fmla="*/ 1379315 w 6649344"/>
                <a:gd name="connsiteY31" fmla="*/ 2240090 h 4555608"/>
                <a:gd name="connsiteX32" fmla="*/ 1243108 w 6649344"/>
                <a:gd name="connsiteY32" fmla="*/ 2156936 h 4555608"/>
                <a:gd name="connsiteX33" fmla="*/ 929069 w 6649344"/>
                <a:gd name="connsiteY33" fmla="*/ 2075498 h 4555608"/>
                <a:gd name="connsiteX34" fmla="*/ 736282 w 6649344"/>
                <a:gd name="connsiteY34" fmla="*/ 2120360 h 4555608"/>
                <a:gd name="connsiteX35" fmla="*/ 443865 w 6649344"/>
                <a:gd name="connsiteY35" fmla="*/ 2266664 h 4555608"/>
                <a:gd name="connsiteX36" fmla="*/ 0 w 6649344"/>
                <a:gd name="connsiteY36" fmla="*/ 2592229 h 4555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649344" h="4555608">
                  <a:moveTo>
                    <a:pt x="6072569" y="0"/>
                  </a:moveTo>
                  <a:cubicBezTo>
                    <a:pt x="6092857" y="34576"/>
                    <a:pt x="6094000" y="127349"/>
                    <a:pt x="6201347" y="218218"/>
                  </a:cubicBezTo>
                  <a:cubicBezTo>
                    <a:pt x="6308789" y="309086"/>
                    <a:pt x="6430518" y="383858"/>
                    <a:pt x="6519101" y="492919"/>
                  </a:cubicBezTo>
                  <a:cubicBezTo>
                    <a:pt x="6588919" y="578834"/>
                    <a:pt x="6640449" y="679704"/>
                    <a:pt x="6648260" y="789718"/>
                  </a:cubicBezTo>
                  <a:cubicBezTo>
                    <a:pt x="6655880" y="896303"/>
                    <a:pt x="6622542" y="1000411"/>
                    <a:pt x="6574060" y="1096137"/>
                  </a:cubicBezTo>
                  <a:cubicBezTo>
                    <a:pt x="6526054" y="1191101"/>
                    <a:pt x="6463570" y="1278160"/>
                    <a:pt x="6385084" y="1349883"/>
                  </a:cubicBezTo>
                  <a:cubicBezTo>
                    <a:pt x="6309170" y="1419225"/>
                    <a:pt x="6220397" y="1472660"/>
                    <a:pt x="6126671" y="1515047"/>
                  </a:cubicBezTo>
                  <a:cubicBezTo>
                    <a:pt x="6035707" y="1556194"/>
                    <a:pt x="5940362" y="1586960"/>
                    <a:pt x="5851493" y="1632299"/>
                  </a:cubicBezTo>
                  <a:cubicBezTo>
                    <a:pt x="5787390" y="1665065"/>
                    <a:pt x="5726906" y="1705356"/>
                    <a:pt x="5679187" y="1759172"/>
                  </a:cubicBezTo>
                  <a:cubicBezTo>
                    <a:pt x="5627180" y="1817846"/>
                    <a:pt x="5593176" y="1889569"/>
                    <a:pt x="5564314" y="1962626"/>
                  </a:cubicBezTo>
                  <a:cubicBezTo>
                    <a:pt x="5527834" y="2054923"/>
                    <a:pt x="5499354" y="2149983"/>
                    <a:pt x="5470970" y="2245138"/>
                  </a:cubicBezTo>
                  <a:cubicBezTo>
                    <a:pt x="5448872" y="2319147"/>
                    <a:pt x="5426869" y="2393252"/>
                    <a:pt x="5406390" y="2467737"/>
                  </a:cubicBezTo>
                  <a:cubicBezTo>
                    <a:pt x="5382673" y="2553938"/>
                    <a:pt x="5360765" y="2640902"/>
                    <a:pt x="5327428" y="2723864"/>
                  </a:cubicBezTo>
                  <a:cubicBezTo>
                    <a:pt x="5292757" y="2810066"/>
                    <a:pt x="5246275" y="2890838"/>
                    <a:pt x="5198269" y="2970467"/>
                  </a:cubicBezTo>
                  <a:cubicBezTo>
                    <a:pt x="5162074" y="3030379"/>
                    <a:pt x="5124927" y="3089625"/>
                    <a:pt x="5085779" y="3147632"/>
                  </a:cubicBezTo>
                  <a:cubicBezTo>
                    <a:pt x="5011293" y="3258026"/>
                    <a:pt x="4929854" y="3363659"/>
                    <a:pt x="4839367" y="3461195"/>
                  </a:cubicBezTo>
                  <a:cubicBezTo>
                    <a:pt x="4775264" y="3530251"/>
                    <a:pt x="4706779" y="3595021"/>
                    <a:pt x="4639628" y="3661125"/>
                  </a:cubicBezTo>
                  <a:cubicBezTo>
                    <a:pt x="4581620" y="3717989"/>
                    <a:pt x="4524661" y="3775901"/>
                    <a:pt x="4467320" y="3833432"/>
                  </a:cubicBezTo>
                  <a:cubicBezTo>
                    <a:pt x="4409218" y="3891820"/>
                    <a:pt x="4350925" y="3949922"/>
                    <a:pt x="4292632" y="4008215"/>
                  </a:cubicBezTo>
                  <a:cubicBezTo>
                    <a:pt x="4187285" y="4113467"/>
                    <a:pt x="4082129" y="4218909"/>
                    <a:pt x="3976783" y="4324160"/>
                  </a:cubicBezTo>
                  <a:cubicBezTo>
                    <a:pt x="3920014" y="4380929"/>
                    <a:pt x="3862673" y="4437793"/>
                    <a:pt x="3793712" y="4478560"/>
                  </a:cubicBezTo>
                  <a:cubicBezTo>
                    <a:pt x="3707797" y="4529328"/>
                    <a:pt x="3608832" y="4551712"/>
                    <a:pt x="3509010" y="4555141"/>
                  </a:cubicBezTo>
                  <a:cubicBezTo>
                    <a:pt x="3331845" y="4561237"/>
                    <a:pt x="3159347" y="4506087"/>
                    <a:pt x="2982659" y="4488085"/>
                  </a:cubicBezTo>
                  <a:cubicBezTo>
                    <a:pt x="2796064" y="4469130"/>
                    <a:pt x="2608135" y="4491323"/>
                    <a:pt x="2420398" y="4488085"/>
                  </a:cubicBezTo>
                  <a:cubicBezTo>
                    <a:pt x="2338673" y="4486656"/>
                    <a:pt x="2256949" y="4480084"/>
                    <a:pt x="2176939" y="4463034"/>
                  </a:cubicBezTo>
                  <a:cubicBezTo>
                    <a:pt x="2039207" y="4433697"/>
                    <a:pt x="1908429" y="4373499"/>
                    <a:pt x="1810607" y="4272629"/>
                  </a:cubicBezTo>
                  <a:cubicBezTo>
                    <a:pt x="1723358" y="4182618"/>
                    <a:pt x="1669637" y="4067175"/>
                    <a:pt x="1615345" y="3953733"/>
                  </a:cubicBezTo>
                  <a:cubicBezTo>
                    <a:pt x="1561243" y="3840671"/>
                    <a:pt x="1505807" y="3728180"/>
                    <a:pt x="1455801" y="3613309"/>
                  </a:cubicBezTo>
                  <a:cubicBezTo>
                    <a:pt x="1413129" y="3515392"/>
                    <a:pt x="1374553" y="3414998"/>
                    <a:pt x="1362742" y="3309080"/>
                  </a:cubicBezTo>
                  <a:cubicBezTo>
                    <a:pt x="1346073" y="3158966"/>
                    <a:pt x="1384649" y="3010091"/>
                    <a:pt x="1429226" y="2865215"/>
                  </a:cubicBezTo>
                  <a:cubicBezTo>
                    <a:pt x="1471898" y="2726627"/>
                    <a:pt x="1522190" y="2585657"/>
                    <a:pt x="1493996" y="2444591"/>
                  </a:cubicBezTo>
                  <a:cubicBezTo>
                    <a:pt x="1478280" y="2365915"/>
                    <a:pt x="1439513" y="2293144"/>
                    <a:pt x="1379315" y="2240090"/>
                  </a:cubicBezTo>
                  <a:cubicBezTo>
                    <a:pt x="1339215" y="2204752"/>
                    <a:pt x="1291495" y="2179796"/>
                    <a:pt x="1243108" y="2156936"/>
                  </a:cubicBezTo>
                  <a:cubicBezTo>
                    <a:pt x="1143476" y="2110073"/>
                    <a:pt x="1038511" y="2069973"/>
                    <a:pt x="929069" y="2075498"/>
                  </a:cubicBezTo>
                  <a:cubicBezTo>
                    <a:pt x="862870" y="2078831"/>
                    <a:pt x="799052" y="2098643"/>
                    <a:pt x="736282" y="2120360"/>
                  </a:cubicBezTo>
                  <a:cubicBezTo>
                    <a:pt x="632365" y="2156365"/>
                    <a:pt x="492633" y="2168366"/>
                    <a:pt x="443865" y="2266664"/>
                  </a:cubicBezTo>
                  <a:cubicBezTo>
                    <a:pt x="229648" y="2699480"/>
                    <a:pt x="8858" y="2576036"/>
                    <a:pt x="0" y="2592229"/>
                  </a:cubicBezTo>
                </a:path>
              </a:pathLst>
            </a:custGeom>
            <a:noFill/>
            <a:ln w="12700" cap="rnd">
              <a:solidFill>
                <a:schemeClr val="bg2">
                  <a:alpha val="24000"/>
                </a:schemeClr>
              </a:solidFill>
              <a:prstDash val="lgDash"/>
              <a:round/>
            </a:ln>
          </p:spPr>
          <p:txBody>
            <a:bodyPr rtlCol="0" anchor="ctr"/>
            <a:lstStyle/>
            <a:p>
              <a:endParaRPr lang="en-US"/>
            </a:p>
          </p:txBody>
        </p:sp>
        <p:sp>
          <p:nvSpPr>
            <p:cNvPr id="47" name="Freeform: Shape 46">
              <a:extLst>
                <a:ext uri="{FF2B5EF4-FFF2-40B4-BE49-F238E27FC236}">
                  <a16:creationId xmlns:a16="http://schemas.microsoft.com/office/drawing/2014/main" id="{07A6E288-B6A5-43F5-948E-F0074B662F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12542"/>
              <a:ext cx="8335554" cy="5823102"/>
            </a:xfrm>
            <a:custGeom>
              <a:avLst/>
              <a:gdLst>
                <a:gd name="connsiteX0" fmla="*/ 0 w 6330393"/>
                <a:gd name="connsiteY0" fmla="*/ 2249519 h 4422324"/>
                <a:gd name="connsiteX1" fmla="*/ 653129 w 6330393"/>
                <a:gd name="connsiteY1" fmla="*/ 1966532 h 4422324"/>
                <a:gd name="connsiteX2" fmla="*/ 972122 w 6330393"/>
                <a:gd name="connsiteY2" fmla="*/ 1926622 h 4422324"/>
                <a:gd name="connsiteX3" fmla="*/ 1340168 w 6330393"/>
                <a:gd name="connsiteY3" fmla="*/ 2041398 h 4422324"/>
                <a:gd name="connsiteX4" fmla="*/ 1572768 w 6330393"/>
                <a:gd name="connsiteY4" fmla="*/ 2147697 h 4422324"/>
                <a:gd name="connsiteX5" fmla="*/ 1747647 w 6330393"/>
                <a:gd name="connsiteY5" fmla="*/ 2370677 h 4422324"/>
                <a:gd name="connsiteX6" fmla="*/ 1718596 w 6330393"/>
                <a:gd name="connsiteY6" fmla="*/ 2632043 h 4422324"/>
                <a:gd name="connsiteX7" fmla="*/ 1575054 w 6330393"/>
                <a:gd name="connsiteY7" fmla="*/ 2947988 h 4422324"/>
                <a:gd name="connsiteX8" fmla="*/ 1543431 w 6330393"/>
                <a:gd name="connsiteY8" fmla="*/ 3462147 h 4422324"/>
                <a:gd name="connsiteX9" fmla="*/ 1666875 w 6330393"/>
                <a:gd name="connsiteY9" fmla="*/ 3792474 h 4422324"/>
                <a:gd name="connsiteX10" fmla="*/ 1801844 w 6330393"/>
                <a:gd name="connsiteY10" fmla="*/ 4048125 h 4422324"/>
                <a:gd name="connsiteX11" fmla="*/ 2011490 w 6330393"/>
                <a:gd name="connsiteY11" fmla="*/ 4257866 h 4422324"/>
                <a:gd name="connsiteX12" fmla="*/ 2383727 w 6330393"/>
                <a:gd name="connsiteY12" fmla="*/ 4353687 h 4422324"/>
                <a:gd name="connsiteX13" fmla="*/ 2745105 w 6330393"/>
                <a:gd name="connsiteY13" fmla="*/ 4353687 h 4422324"/>
                <a:gd name="connsiteX14" fmla="*/ 3001232 w 6330393"/>
                <a:gd name="connsiteY14" fmla="*/ 4368927 h 4422324"/>
                <a:gd name="connsiteX15" fmla="*/ 3316891 w 6330393"/>
                <a:gd name="connsiteY15" fmla="*/ 4402170 h 4422324"/>
                <a:gd name="connsiteX16" fmla="*/ 3578543 w 6330393"/>
                <a:gd name="connsiteY16" fmla="*/ 4413218 h 4422324"/>
                <a:gd name="connsiteX17" fmla="*/ 3746087 w 6330393"/>
                <a:gd name="connsiteY17" fmla="*/ 4330065 h 4422324"/>
                <a:gd name="connsiteX18" fmla="*/ 3986689 w 6330393"/>
                <a:gd name="connsiteY18" fmla="*/ 4147280 h 4422324"/>
                <a:gd name="connsiteX19" fmla="*/ 4469987 w 6330393"/>
                <a:gd name="connsiteY19" fmla="*/ 3682841 h 4422324"/>
                <a:gd name="connsiteX20" fmla="*/ 4742784 w 6330393"/>
                <a:gd name="connsiteY20" fmla="*/ 3409950 h 4422324"/>
                <a:gd name="connsiteX21" fmla="*/ 5029867 w 6330393"/>
                <a:gd name="connsiteY21" fmla="*/ 3058097 h 4422324"/>
                <a:gd name="connsiteX22" fmla="*/ 5211699 w 6330393"/>
                <a:gd name="connsiteY22" fmla="*/ 2675096 h 4422324"/>
                <a:gd name="connsiteX23" fmla="*/ 5326571 w 6330393"/>
                <a:gd name="connsiteY23" fmla="*/ 2136458 h 4422324"/>
                <a:gd name="connsiteX24" fmla="*/ 5407914 w 6330393"/>
                <a:gd name="connsiteY24" fmla="*/ 1772603 h 4422324"/>
                <a:gd name="connsiteX25" fmla="*/ 5517928 w 6330393"/>
                <a:gd name="connsiteY25" fmla="*/ 1456658 h 4422324"/>
                <a:gd name="connsiteX26" fmla="*/ 5649563 w 6330393"/>
                <a:gd name="connsiteY26" fmla="*/ 1325023 h 4422324"/>
                <a:gd name="connsiteX27" fmla="*/ 5963031 w 6330393"/>
                <a:gd name="connsiteY27" fmla="*/ 1289114 h 4422324"/>
                <a:gd name="connsiteX28" fmla="*/ 6185535 w 6330393"/>
                <a:gd name="connsiteY28" fmla="*/ 1217295 h 4422324"/>
                <a:gd name="connsiteX29" fmla="*/ 6326696 w 6330393"/>
                <a:gd name="connsiteY29" fmla="*/ 992315 h 4422324"/>
                <a:gd name="connsiteX30" fmla="*/ 6305169 w 6330393"/>
                <a:gd name="connsiteY30" fmla="*/ 824770 h 4422324"/>
                <a:gd name="connsiteX31" fmla="*/ 6156865 w 6330393"/>
                <a:gd name="connsiteY31" fmla="*/ 654844 h 4422324"/>
                <a:gd name="connsiteX32" fmla="*/ 5908072 w 6330393"/>
                <a:gd name="connsiteY32" fmla="*/ 506444 h 4422324"/>
                <a:gd name="connsiteX33" fmla="*/ 5606605 w 6330393"/>
                <a:gd name="connsiteY33" fmla="*/ 353282 h 4422324"/>
                <a:gd name="connsiteX34" fmla="*/ 5506117 w 6330393"/>
                <a:gd name="connsiteY34" fmla="*/ 164211 h 4422324"/>
                <a:gd name="connsiteX35" fmla="*/ 5598890 w 6330393"/>
                <a:gd name="connsiteY35" fmla="*/ 0 h 4422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330393" h="4422324">
                  <a:moveTo>
                    <a:pt x="0" y="2249519"/>
                  </a:moveTo>
                  <a:cubicBezTo>
                    <a:pt x="166592" y="2158746"/>
                    <a:pt x="472059" y="2022443"/>
                    <a:pt x="653129" y="1966532"/>
                  </a:cubicBezTo>
                  <a:cubicBezTo>
                    <a:pt x="756761" y="1934528"/>
                    <a:pt x="864489" y="1915573"/>
                    <a:pt x="972122" y="1926622"/>
                  </a:cubicBezTo>
                  <a:cubicBezTo>
                    <a:pt x="1100423" y="1939766"/>
                    <a:pt x="1219581" y="1994630"/>
                    <a:pt x="1340168" y="2041398"/>
                  </a:cubicBezTo>
                  <a:cubicBezTo>
                    <a:pt x="1419987" y="2072354"/>
                    <a:pt x="1501140" y="2101025"/>
                    <a:pt x="1572768" y="2147697"/>
                  </a:cubicBezTo>
                  <a:cubicBezTo>
                    <a:pt x="1654874" y="2201132"/>
                    <a:pt x="1723454" y="2276285"/>
                    <a:pt x="1747647" y="2370677"/>
                  </a:cubicBezTo>
                  <a:cubicBezTo>
                    <a:pt x="1769840" y="2457545"/>
                    <a:pt x="1750981" y="2547842"/>
                    <a:pt x="1718596" y="2632043"/>
                  </a:cubicBezTo>
                  <a:cubicBezTo>
                    <a:pt x="1676876" y="2740152"/>
                    <a:pt x="1615345" y="2839403"/>
                    <a:pt x="1575054" y="2947988"/>
                  </a:cubicBezTo>
                  <a:cubicBezTo>
                    <a:pt x="1514094" y="3112199"/>
                    <a:pt x="1505141" y="3291269"/>
                    <a:pt x="1543431" y="3462147"/>
                  </a:cubicBezTo>
                  <a:cubicBezTo>
                    <a:pt x="1569244" y="3577114"/>
                    <a:pt x="1617536" y="3685318"/>
                    <a:pt x="1666875" y="3792474"/>
                  </a:cubicBezTo>
                  <a:cubicBezTo>
                    <a:pt x="1707261" y="3880199"/>
                    <a:pt x="1748600" y="3967734"/>
                    <a:pt x="1801844" y="4048125"/>
                  </a:cubicBezTo>
                  <a:cubicBezTo>
                    <a:pt x="1857185" y="4131659"/>
                    <a:pt x="1925669" y="4206431"/>
                    <a:pt x="2011490" y="4257866"/>
                  </a:cubicBezTo>
                  <a:cubicBezTo>
                    <a:pt x="2122837" y="4324636"/>
                    <a:pt x="2253615" y="4347020"/>
                    <a:pt x="2383727" y="4353687"/>
                  </a:cubicBezTo>
                  <a:cubicBezTo>
                    <a:pt x="2504027" y="4359879"/>
                    <a:pt x="2624614" y="4351973"/>
                    <a:pt x="2745105" y="4353687"/>
                  </a:cubicBezTo>
                  <a:cubicBezTo>
                    <a:pt x="2830640" y="4354925"/>
                    <a:pt x="2915984" y="4361688"/>
                    <a:pt x="3001232" y="4368927"/>
                  </a:cubicBezTo>
                  <a:cubicBezTo>
                    <a:pt x="3106674" y="4377881"/>
                    <a:pt x="3212211" y="4386739"/>
                    <a:pt x="3316891" y="4402170"/>
                  </a:cubicBezTo>
                  <a:cubicBezTo>
                    <a:pt x="3404426" y="4415028"/>
                    <a:pt x="3493008" y="4433697"/>
                    <a:pt x="3578543" y="4413218"/>
                  </a:cubicBezTo>
                  <a:cubicBezTo>
                    <a:pt x="3639598" y="4398645"/>
                    <a:pt x="3693890" y="4365403"/>
                    <a:pt x="3746087" y="4330065"/>
                  </a:cubicBezTo>
                  <a:cubicBezTo>
                    <a:pt x="3829622" y="4273677"/>
                    <a:pt x="3909727" y="4212431"/>
                    <a:pt x="3986689" y="4147280"/>
                  </a:cubicBezTo>
                  <a:cubicBezTo>
                    <a:pt x="4157282" y="4002881"/>
                    <a:pt x="4311206" y="3840290"/>
                    <a:pt x="4469987" y="3682841"/>
                  </a:cubicBezTo>
                  <a:cubicBezTo>
                    <a:pt x="4561332" y="3592259"/>
                    <a:pt x="4653915" y="3503009"/>
                    <a:pt x="4742784" y="3409950"/>
                  </a:cubicBezTo>
                  <a:cubicBezTo>
                    <a:pt x="4847558" y="3300222"/>
                    <a:pt x="4947190" y="3185255"/>
                    <a:pt x="5029867" y="3058097"/>
                  </a:cubicBezTo>
                  <a:cubicBezTo>
                    <a:pt x="5107305" y="2939129"/>
                    <a:pt x="5168646" y="2810351"/>
                    <a:pt x="5211699" y="2675096"/>
                  </a:cubicBezTo>
                  <a:cubicBezTo>
                    <a:pt x="5267516" y="2500027"/>
                    <a:pt x="5292186" y="2317147"/>
                    <a:pt x="5326571" y="2136458"/>
                  </a:cubicBezTo>
                  <a:cubicBezTo>
                    <a:pt x="5349812" y="2014347"/>
                    <a:pt x="5378672" y="1893380"/>
                    <a:pt x="5407914" y="1772603"/>
                  </a:cubicBezTo>
                  <a:cubicBezTo>
                    <a:pt x="5434299" y="1663446"/>
                    <a:pt x="5460683" y="1552861"/>
                    <a:pt x="5517928" y="1456658"/>
                  </a:cubicBezTo>
                  <a:cubicBezTo>
                    <a:pt x="5550408" y="1402080"/>
                    <a:pt x="5592889" y="1353312"/>
                    <a:pt x="5649563" y="1325023"/>
                  </a:cubicBezTo>
                  <a:cubicBezTo>
                    <a:pt x="5744528" y="1277493"/>
                    <a:pt x="5856065" y="1296924"/>
                    <a:pt x="5963031" y="1289114"/>
                  </a:cubicBezTo>
                  <a:cubicBezTo>
                    <a:pt x="6042279" y="1283303"/>
                    <a:pt x="6120479" y="1262539"/>
                    <a:pt x="6185535" y="1217295"/>
                  </a:cubicBezTo>
                  <a:cubicBezTo>
                    <a:pt x="6261164" y="1164717"/>
                    <a:pt x="6312694" y="1083374"/>
                    <a:pt x="6326696" y="992315"/>
                  </a:cubicBezTo>
                  <a:cubicBezTo>
                    <a:pt x="6335459" y="935450"/>
                    <a:pt x="6328791" y="877253"/>
                    <a:pt x="6305169" y="824770"/>
                  </a:cubicBezTo>
                  <a:cubicBezTo>
                    <a:pt x="6273927" y="755333"/>
                    <a:pt x="6217158" y="701897"/>
                    <a:pt x="6156865" y="654844"/>
                  </a:cubicBezTo>
                  <a:cubicBezTo>
                    <a:pt x="6080379" y="595217"/>
                    <a:pt x="5996750" y="545687"/>
                    <a:pt x="5908072" y="506444"/>
                  </a:cubicBezTo>
                  <a:cubicBezTo>
                    <a:pt x="5803964" y="460343"/>
                    <a:pt x="5692807" y="426815"/>
                    <a:pt x="5606605" y="353282"/>
                  </a:cubicBezTo>
                  <a:cubicBezTo>
                    <a:pt x="5549170" y="304229"/>
                    <a:pt x="5503259" y="238887"/>
                    <a:pt x="5506117" y="164211"/>
                  </a:cubicBezTo>
                  <a:cubicBezTo>
                    <a:pt x="5508213" y="106109"/>
                    <a:pt x="5598890" y="0"/>
                    <a:pt x="5598890" y="0"/>
                  </a:cubicBezTo>
                </a:path>
              </a:pathLst>
            </a:custGeom>
            <a:noFill/>
            <a:ln w="12700" cap="rnd">
              <a:solidFill>
                <a:schemeClr val="bg2">
                  <a:alpha val="24000"/>
                </a:schemeClr>
              </a:solidFill>
              <a:prstDash val="lgDash"/>
              <a:round/>
            </a:ln>
          </p:spPr>
          <p:txBody>
            <a:bodyPr rtlCol="0" anchor="ctr"/>
            <a:lstStyle/>
            <a:p>
              <a:endParaRPr lang="en-US"/>
            </a:p>
          </p:txBody>
        </p:sp>
        <p:sp>
          <p:nvSpPr>
            <p:cNvPr id="48" name="Freeform: Shape 47">
              <a:extLst>
                <a:ext uri="{FF2B5EF4-FFF2-40B4-BE49-F238E27FC236}">
                  <a16:creationId xmlns:a16="http://schemas.microsoft.com/office/drawing/2014/main" id="{10E73585-6FEF-450D-ACF4-43753B261F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00" y="12542"/>
              <a:ext cx="3256801" cy="2769035"/>
            </a:xfrm>
            <a:custGeom>
              <a:avLst/>
              <a:gdLst>
                <a:gd name="connsiteX0" fmla="*/ 0 w 2563086"/>
                <a:gd name="connsiteY0" fmla="*/ 2102930 h 2102929"/>
                <a:gd name="connsiteX1" fmla="*/ 625888 w 2563086"/>
                <a:gd name="connsiteY1" fmla="*/ 1834229 h 2102929"/>
                <a:gd name="connsiteX2" fmla="*/ 954024 w 2563086"/>
                <a:gd name="connsiteY2" fmla="*/ 1789938 h 2102929"/>
                <a:gd name="connsiteX3" fmla="*/ 1379125 w 2563086"/>
                <a:gd name="connsiteY3" fmla="*/ 1870329 h 2102929"/>
                <a:gd name="connsiteX4" fmla="*/ 1819466 w 2563086"/>
                <a:gd name="connsiteY4" fmla="*/ 2021300 h 2102929"/>
                <a:gd name="connsiteX5" fmla="*/ 2221040 w 2563086"/>
                <a:gd name="connsiteY5" fmla="*/ 2010251 h 2102929"/>
                <a:gd name="connsiteX6" fmla="*/ 2507647 w 2563086"/>
                <a:gd name="connsiteY6" fmla="*/ 1867567 h 2102929"/>
                <a:gd name="connsiteX7" fmla="*/ 2560225 w 2563086"/>
                <a:gd name="connsiteY7" fmla="*/ 1652873 h 2102929"/>
                <a:gd name="connsiteX8" fmla="*/ 2328958 w 2563086"/>
                <a:gd name="connsiteY8" fmla="*/ 1295495 h 2102929"/>
                <a:gd name="connsiteX9" fmla="*/ 1676686 w 2563086"/>
                <a:gd name="connsiteY9" fmla="*/ 812292 h 2102929"/>
                <a:gd name="connsiteX10" fmla="*/ 1436942 w 2563086"/>
                <a:gd name="connsiteY10" fmla="*/ 669036 h 2102929"/>
                <a:gd name="connsiteX11" fmla="*/ 1157288 w 2563086"/>
                <a:gd name="connsiteY11" fmla="*/ 498634 h 2102929"/>
                <a:gd name="connsiteX12" fmla="*/ 928783 w 2563086"/>
                <a:gd name="connsiteY12" fmla="*/ 355949 h 2102929"/>
                <a:gd name="connsiteX13" fmla="*/ 649510 w 2563086"/>
                <a:gd name="connsiteY13" fmla="*/ 161639 h 2102929"/>
                <a:gd name="connsiteX14" fmla="*/ 373190 w 2563086"/>
                <a:gd name="connsiteY14" fmla="*/ 0 h 210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63086" h="2102929">
                  <a:moveTo>
                    <a:pt x="0" y="2102930"/>
                  </a:moveTo>
                  <a:cubicBezTo>
                    <a:pt x="182499" y="1964341"/>
                    <a:pt x="402717" y="1887855"/>
                    <a:pt x="625888" y="1834229"/>
                  </a:cubicBezTo>
                  <a:cubicBezTo>
                    <a:pt x="733711" y="1808321"/>
                    <a:pt x="843248" y="1789557"/>
                    <a:pt x="954024" y="1789938"/>
                  </a:cubicBezTo>
                  <a:cubicBezTo>
                    <a:pt x="1098995" y="1790414"/>
                    <a:pt x="1241965" y="1822609"/>
                    <a:pt x="1379125" y="1870329"/>
                  </a:cubicBezTo>
                  <a:cubicBezTo>
                    <a:pt x="1526191" y="1921478"/>
                    <a:pt x="1666780" y="1992059"/>
                    <a:pt x="1819466" y="2021300"/>
                  </a:cubicBezTo>
                  <a:cubicBezTo>
                    <a:pt x="1952244" y="2046827"/>
                    <a:pt x="2088356" y="2037112"/>
                    <a:pt x="2221040" y="2010251"/>
                  </a:cubicBezTo>
                  <a:cubicBezTo>
                    <a:pt x="2329720" y="1988249"/>
                    <a:pt x="2440877" y="1954530"/>
                    <a:pt x="2507647" y="1867567"/>
                  </a:cubicBezTo>
                  <a:cubicBezTo>
                    <a:pt x="2554320" y="1806702"/>
                    <a:pt x="2570226" y="1729073"/>
                    <a:pt x="2560225" y="1652873"/>
                  </a:cubicBezTo>
                  <a:cubicBezTo>
                    <a:pt x="2541270" y="1508665"/>
                    <a:pt x="2436019" y="1396175"/>
                    <a:pt x="2328958" y="1295495"/>
                  </a:cubicBezTo>
                  <a:cubicBezTo>
                    <a:pt x="2131314" y="1109567"/>
                    <a:pt x="1908429" y="953643"/>
                    <a:pt x="1676686" y="812292"/>
                  </a:cubicBezTo>
                  <a:cubicBezTo>
                    <a:pt x="1597152" y="763810"/>
                    <a:pt x="1516856" y="716756"/>
                    <a:pt x="1436942" y="669036"/>
                  </a:cubicBezTo>
                  <a:cubicBezTo>
                    <a:pt x="1343216" y="613029"/>
                    <a:pt x="1250442" y="555498"/>
                    <a:pt x="1157288" y="498634"/>
                  </a:cubicBezTo>
                  <a:cubicBezTo>
                    <a:pt x="1080611" y="451866"/>
                    <a:pt x="1003745" y="405479"/>
                    <a:pt x="928783" y="355949"/>
                  </a:cubicBezTo>
                  <a:cubicBezTo>
                    <a:pt x="834200" y="293465"/>
                    <a:pt x="743140" y="225552"/>
                    <a:pt x="649510" y="161639"/>
                  </a:cubicBezTo>
                  <a:cubicBezTo>
                    <a:pt x="539496" y="86487"/>
                    <a:pt x="373190" y="0"/>
                    <a:pt x="373190" y="0"/>
                  </a:cubicBezTo>
                </a:path>
              </a:pathLst>
            </a:custGeom>
            <a:noFill/>
            <a:ln w="12700" cap="rnd">
              <a:solidFill>
                <a:schemeClr val="bg2">
                  <a:alpha val="24000"/>
                </a:schemeClr>
              </a:solidFill>
              <a:prstDash val="lgDash"/>
              <a:round/>
            </a:ln>
          </p:spPr>
          <p:txBody>
            <a:bodyPr rtlCol="0" anchor="ctr"/>
            <a:lstStyle/>
            <a:p>
              <a:endParaRPr lang="en-US" dirty="0"/>
            </a:p>
          </p:txBody>
        </p:sp>
        <p:sp>
          <p:nvSpPr>
            <p:cNvPr id="49" name="Freeform: Shape 48">
              <a:extLst>
                <a:ext uri="{FF2B5EF4-FFF2-40B4-BE49-F238E27FC236}">
                  <a16:creationId xmlns:a16="http://schemas.microsoft.com/office/drawing/2014/main" id="{1C001581-36A8-4337-9483-F4EF7D8ABD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88" y="0"/>
              <a:ext cx="12542" cy="12542"/>
            </a:xfrm>
            <a:custGeom>
              <a:avLst/>
              <a:gdLst/>
              <a:ahLst/>
              <a:cxnLst/>
              <a:rect l="l" t="t" r="r" b="b"/>
              <a:pathLst>
                <a:path w="9525" h="9525"/>
              </a:pathLst>
            </a:custGeom>
            <a:noFill/>
            <a:ln w="12700" cap="rnd">
              <a:solidFill>
                <a:schemeClr val="bg2">
                  <a:alpha val="24000"/>
                </a:schemeClr>
              </a:solidFill>
              <a:prstDash val="lgDash"/>
              <a:round/>
            </a:ln>
          </p:spPr>
          <p:txBody>
            <a:bodyPr rtlCol="0" anchor="ctr"/>
            <a:lstStyle/>
            <a:p>
              <a:endParaRPr lang="en-US"/>
            </a:p>
          </p:txBody>
        </p:sp>
        <p:sp>
          <p:nvSpPr>
            <p:cNvPr id="50" name="Freeform: Shape 49">
              <a:extLst>
                <a:ext uri="{FF2B5EF4-FFF2-40B4-BE49-F238E27FC236}">
                  <a16:creationId xmlns:a16="http://schemas.microsoft.com/office/drawing/2014/main" id="{C23005D3-3504-414B-8CCE-FB24909FB1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88" y="0"/>
              <a:ext cx="12542" cy="12542"/>
            </a:xfrm>
            <a:custGeom>
              <a:avLst/>
              <a:gdLst/>
              <a:ahLst/>
              <a:cxnLst/>
              <a:rect l="l" t="t" r="r" b="b"/>
              <a:pathLst>
                <a:path w="9525" h="9525"/>
              </a:pathLst>
            </a:custGeom>
            <a:noFill/>
            <a:ln w="12700" cap="rnd">
              <a:solidFill>
                <a:schemeClr val="bg2">
                  <a:alpha val="24000"/>
                </a:schemeClr>
              </a:solidFill>
              <a:prstDash val="lgDash"/>
              <a:round/>
            </a:ln>
          </p:spPr>
          <p:txBody>
            <a:bodyPr rtlCol="0" anchor="ctr"/>
            <a:lstStyle/>
            <a:p>
              <a:endParaRPr lang="en-US"/>
            </a:p>
          </p:txBody>
        </p:sp>
        <p:sp>
          <p:nvSpPr>
            <p:cNvPr id="51" name="Freeform: Shape 50">
              <a:extLst>
                <a:ext uri="{FF2B5EF4-FFF2-40B4-BE49-F238E27FC236}">
                  <a16:creationId xmlns:a16="http://schemas.microsoft.com/office/drawing/2014/main" id="{A32D3363-EEDD-4E2A-99C2-02CC29F56C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232906"/>
              <a:ext cx="1832649" cy="1702458"/>
            </a:xfrm>
            <a:custGeom>
              <a:avLst/>
              <a:gdLst>
                <a:gd name="connsiteX0" fmla="*/ 0 w 1391796"/>
                <a:gd name="connsiteY0" fmla="*/ 1292924 h 1292923"/>
                <a:gd name="connsiteX1" fmla="*/ 696563 w 1391796"/>
                <a:gd name="connsiteY1" fmla="*/ 1150906 h 1292923"/>
                <a:gd name="connsiteX2" fmla="*/ 993934 w 1391796"/>
                <a:gd name="connsiteY2" fmla="*/ 1192435 h 1292923"/>
                <a:gd name="connsiteX3" fmla="*/ 1155097 w 1391796"/>
                <a:gd name="connsiteY3" fmla="*/ 1192435 h 1292923"/>
                <a:gd name="connsiteX4" fmla="*/ 1324547 w 1391796"/>
                <a:gd name="connsiteY4" fmla="*/ 1184148 h 1292923"/>
                <a:gd name="connsiteX5" fmla="*/ 1381030 w 1391796"/>
                <a:gd name="connsiteY5" fmla="*/ 1149191 h 1292923"/>
                <a:gd name="connsiteX6" fmla="*/ 1357789 w 1391796"/>
                <a:gd name="connsiteY6" fmla="*/ 1027843 h 1292923"/>
                <a:gd name="connsiteX7" fmla="*/ 1136809 w 1391796"/>
                <a:gd name="connsiteY7" fmla="*/ 838295 h 1292923"/>
                <a:gd name="connsiteX8" fmla="*/ 804482 w 1391796"/>
                <a:gd name="connsiteY8" fmla="*/ 595598 h 1292923"/>
                <a:gd name="connsiteX9" fmla="*/ 530352 w 1391796"/>
                <a:gd name="connsiteY9" fmla="*/ 381191 h 1292923"/>
                <a:gd name="connsiteX10" fmla="*/ 0 w 1391796"/>
                <a:gd name="connsiteY10" fmla="*/ 0 h 1292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91796" h="1292923">
                  <a:moveTo>
                    <a:pt x="0" y="1292924"/>
                  </a:moveTo>
                  <a:cubicBezTo>
                    <a:pt x="158877" y="1243108"/>
                    <a:pt x="531019" y="1138047"/>
                    <a:pt x="696563" y="1150906"/>
                  </a:cubicBezTo>
                  <a:cubicBezTo>
                    <a:pt x="796481" y="1158621"/>
                    <a:pt x="894017" y="1185863"/>
                    <a:pt x="993934" y="1192435"/>
                  </a:cubicBezTo>
                  <a:cubicBezTo>
                    <a:pt x="1047559" y="1195959"/>
                    <a:pt x="1101376" y="1192054"/>
                    <a:pt x="1155097" y="1192435"/>
                  </a:cubicBezTo>
                  <a:cubicBezTo>
                    <a:pt x="1212056" y="1192816"/>
                    <a:pt x="1269683" y="1198626"/>
                    <a:pt x="1324547" y="1184148"/>
                  </a:cubicBezTo>
                  <a:cubicBezTo>
                    <a:pt x="1346930" y="1178243"/>
                    <a:pt x="1368266" y="1168241"/>
                    <a:pt x="1381030" y="1149191"/>
                  </a:cubicBezTo>
                  <a:cubicBezTo>
                    <a:pt x="1405795" y="1112425"/>
                    <a:pt x="1383506" y="1065752"/>
                    <a:pt x="1357789" y="1027843"/>
                  </a:cubicBezTo>
                  <a:cubicBezTo>
                    <a:pt x="1302734" y="946880"/>
                    <a:pt x="1218152" y="893540"/>
                    <a:pt x="1136809" y="838295"/>
                  </a:cubicBezTo>
                  <a:cubicBezTo>
                    <a:pt x="1023271" y="761238"/>
                    <a:pt x="912971" y="679609"/>
                    <a:pt x="804482" y="595598"/>
                  </a:cubicBezTo>
                  <a:cubicBezTo>
                    <a:pt x="712756" y="524542"/>
                    <a:pt x="620459" y="454247"/>
                    <a:pt x="530352" y="381191"/>
                  </a:cubicBezTo>
                  <a:cubicBezTo>
                    <a:pt x="378809" y="258318"/>
                    <a:pt x="149733" y="125063"/>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52" name="Freeform: Shape 51">
              <a:extLst>
                <a:ext uri="{FF2B5EF4-FFF2-40B4-BE49-F238E27FC236}">
                  <a16:creationId xmlns:a16="http://schemas.microsoft.com/office/drawing/2014/main" id="{F3320B91-B7AF-4A1C-9AA7-A888774682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4787" y="27843"/>
              <a:ext cx="2207527" cy="1610525"/>
            </a:xfrm>
            <a:custGeom>
              <a:avLst/>
              <a:gdLst>
                <a:gd name="connsiteX0" fmla="*/ 1676495 w 1676495"/>
                <a:gd name="connsiteY0" fmla="*/ 1223105 h 1223105"/>
                <a:gd name="connsiteX1" fmla="*/ 1421702 w 1676495"/>
                <a:gd name="connsiteY1" fmla="*/ 1000792 h 1223105"/>
                <a:gd name="connsiteX2" fmla="*/ 1024604 w 1676495"/>
                <a:gd name="connsiteY2" fmla="*/ 744760 h 1223105"/>
                <a:gd name="connsiteX3" fmla="*/ 444722 w 1676495"/>
                <a:gd name="connsiteY3" fmla="*/ 345758 h 1223105"/>
                <a:gd name="connsiteX4" fmla="*/ 0 w 1676495"/>
                <a:gd name="connsiteY4" fmla="*/ 0 h 1223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495" h="1223105">
                  <a:moveTo>
                    <a:pt x="1676495" y="1223105"/>
                  </a:moveTo>
                  <a:cubicBezTo>
                    <a:pt x="1603724" y="1136523"/>
                    <a:pt x="1514094" y="1066324"/>
                    <a:pt x="1421702" y="1000792"/>
                  </a:cubicBezTo>
                  <a:cubicBezTo>
                    <a:pt x="1293209" y="909733"/>
                    <a:pt x="1158526" y="827723"/>
                    <a:pt x="1024604" y="744760"/>
                  </a:cubicBezTo>
                  <a:cubicBezTo>
                    <a:pt x="824770" y="621030"/>
                    <a:pt x="623888" y="497777"/>
                    <a:pt x="444722" y="345758"/>
                  </a:cubicBezTo>
                  <a:cubicBezTo>
                    <a:pt x="330518" y="248888"/>
                    <a:pt x="135731" y="61817"/>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53" name="Freeform: Shape 52">
              <a:extLst>
                <a:ext uri="{FF2B5EF4-FFF2-40B4-BE49-F238E27FC236}">
                  <a16:creationId xmlns:a16="http://schemas.microsoft.com/office/drawing/2014/main" id="{C4D9CB6C-49EF-4AB1-AA5D-DAF414CADC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1638243"/>
              <a:ext cx="2318558" cy="594242"/>
            </a:xfrm>
            <a:custGeom>
              <a:avLst/>
              <a:gdLst>
                <a:gd name="connsiteX0" fmla="*/ 0 w 1760817"/>
                <a:gd name="connsiteY0" fmla="*/ 451295 h 451294"/>
                <a:gd name="connsiteX1" fmla="*/ 335661 w 1760817"/>
                <a:gd name="connsiteY1" fmla="*/ 319373 h 451294"/>
                <a:gd name="connsiteX2" fmla="*/ 629984 w 1760817"/>
                <a:gd name="connsiteY2" fmla="*/ 264319 h 451294"/>
                <a:gd name="connsiteX3" fmla="*/ 878777 w 1760817"/>
                <a:gd name="connsiteY3" fmla="*/ 278702 h 451294"/>
                <a:gd name="connsiteX4" fmla="*/ 1024700 w 1760817"/>
                <a:gd name="connsiteY4" fmla="*/ 302609 h 451294"/>
                <a:gd name="connsiteX5" fmla="*/ 1316641 w 1760817"/>
                <a:gd name="connsiteY5" fmla="*/ 360045 h 451294"/>
                <a:gd name="connsiteX6" fmla="*/ 1527143 w 1760817"/>
                <a:gd name="connsiteY6" fmla="*/ 386334 h 451294"/>
                <a:gd name="connsiteX7" fmla="*/ 1704023 w 1760817"/>
                <a:gd name="connsiteY7" fmla="*/ 0 h 451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817" h="451294">
                  <a:moveTo>
                    <a:pt x="0" y="451295"/>
                  </a:moveTo>
                  <a:cubicBezTo>
                    <a:pt x="77438" y="429292"/>
                    <a:pt x="257270" y="337852"/>
                    <a:pt x="335661" y="319373"/>
                  </a:cubicBezTo>
                  <a:cubicBezTo>
                    <a:pt x="433007" y="296418"/>
                    <a:pt x="530162" y="270510"/>
                    <a:pt x="629984" y="264319"/>
                  </a:cubicBezTo>
                  <a:cubicBezTo>
                    <a:pt x="713137" y="259080"/>
                    <a:pt x="796290" y="266891"/>
                    <a:pt x="878777" y="278702"/>
                  </a:cubicBezTo>
                  <a:cubicBezTo>
                    <a:pt x="927545" y="285655"/>
                    <a:pt x="976217" y="293751"/>
                    <a:pt x="1024700" y="302609"/>
                  </a:cubicBezTo>
                  <a:cubicBezTo>
                    <a:pt x="1122236" y="320516"/>
                    <a:pt x="1219581" y="339471"/>
                    <a:pt x="1316641" y="360045"/>
                  </a:cubicBezTo>
                  <a:cubicBezTo>
                    <a:pt x="1386269" y="374809"/>
                    <a:pt x="1456277" y="389763"/>
                    <a:pt x="1527143" y="386334"/>
                  </a:cubicBezTo>
                  <a:cubicBezTo>
                    <a:pt x="1592008" y="383191"/>
                    <a:pt x="1881569" y="391287"/>
                    <a:pt x="1704023" y="0"/>
                  </a:cubicBezTo>
                </a:path>
              </a:pathLst>
            </a:custGeom>
            <a:noFill/>
            <a:ln w="12700" cap="rnd">
              <a:solidFill>
                <a:schemeClr val="bg2">
                  <a:alpha val="24000"/>
                </a:schemeClr>
              </a:solidFill>
              <a:prstDash val="lgDash"/>
              <a:round/>
            </a:ln>
          </p:spPr>
          <p:txBody>
            <a:bodyPr rtlCol="0" anchor="ctr"/>
            <a:lstStyle/>
            <a:p>
              <a:endParaRPr lang="en-US"/>
            </a:p>
          </p:txBody>
        </p:sp>
        <p:sp>
          <p:nvSpPr>
            <p:cNvPr id="54" name="Freeform: Shape 53">
              <a:extLst>
                <a:ext uri="{FF2B5EF4-FFF2-40B4-BE49-F238E27FC236}">
                  <a16:creationId xmlns:a16="http://schemas.microsoft.com/office/drawing/2014/main" id="{41D14721-69D1-49E6-97E1-7C1B7E8969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6372" y="454013"/>
              <a:ext cx="256959" cy="983296"/>
            </a:xfrm>
            <a:custGeom>
              <a:avLst/>
              <a:gdLst>
                <a:gd name="connsiteX0" fmla="*/ 90011 w 267734"/>
                <a:gd name="connsiteY0" fmla="*/ 746760 h 746759"/>
                <a:gd name="connsiteX1" fmla="*/ 250603 w 267734"/>
                <a:gd name="connsiteY1" fmla="*/ 541782 h 746759"/>
                <a:gd name="connsiteX2" fmla="*/ 250603 w 267734"/>
                <a:gd name="connsiteY2" fmla="*/ 325660 h 746759"/>
                <a:gd name="connsiteX3" fmla="*/ 0 w 267734"/>
                <a:gd name="connsiteY3" fmla="*/ 0 h 746759"/>
              </a:gdLst>
              <a:ahLst/>
              <a:cxnLst>
                <a:cxn ang="0">
                  <a:pos x="connsiteX0" y="connsiteY0"/>
                </a:cxn>
                <a:cxn ang="0">
                  <a:pos x="connsiteX1" y="connsiteY1"/>
                </a:cxn>
                <a:cxn ang="0">
                  <a:pos x="connsiteX2" y="connsiteY2"/>
                </a:cxn>
                <a:cxn ang="0">
                  <a:pos x="connsiteX3" y="connsiteY3"/>
                </a:cxn>
              </a:cxnLst>
              <a:rect l="l" t="t" r="r" b="b"/>
              <a:pathLst>
                <a:path w="267734" h="746759">
                  <a:moveTo>
                    <a:pt x="90011" y="746760"/>
                  </a:moveTo>
                  <a:cubicBezTo>
                    <a:pt x="159353" y="691801"/>
                    <a:pt x="221456" y="624935"/>
                    <a:pt x="250603" y="541782"/>
                  </a:cubicBezTo>
                  <a:cubicBezTo>
                    <a:pt x="275082" y="471868"/>
                    <a:pt x="271748" y="396907"/>
                    <a:pt x="250603" y="325660"/>
                  </a:cubicBezTo>
                  <a:cubicBezTo>
                    <a:pt x="210598" y="190500"/>
                    <a:pt x="117634" y="77629"/>
                    <a:pt x="0" y="0"/>
                  </a:cubicBezTo>
                </a:path>
              </a:pathLst>
            </a:custGeom>
            <a:noFill/>
            <a:ln w="12700" cap="rnd">
              <a:solidFill>
                <a:schemeClr val="bg2">
                  <a:alpha val="24000"/>
                </a:schemeClr>
              </a:solidFill>
              <a:prstDash val="lgDash"/>
              <a:round/>
            </a:ln>
          </p:spPr>
          <p:txBody>
            <a:bodyPr rtlCol="0" anchor="ctr"/>
            <a:lstStyle/>
            <a:p>
              <a:endParaRPr lang="en-US" dirty="0"/>
            </a:p>
          </p:txBody>
        </p:sp>
        <p:sp>
          <p:nvSpPr>
            <p:cNvPr id="55" name="Freeform: Shape 54">
              <a:extLst>
                <a:ext uri="{FF2B5EF4-FFF2-40B4-BE49-F238E27FC236}">
                  <a16:creationId xmlns:a16="http://schemas.microsoft.com/office/drawing/2014/main" id="{EA32776C-ED61-40AC-AAE2-946D61FB03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3887" y="12542"/>
              <a:ext cx="6404043" cy="1673812"/>
            </a:xfrm>
            <a:custGeom>
              <a:avLst/>
              <a:gdLst>
                <a:gd name="connsiteX0" fmla="*/ 0 w 4863517"/>
                <a:gd name="connsiteY0" fmla="*/ 0 h 1271168"/>
                <a:gd name="connsiteX1" fmla="*/ 176879 w 4863517"/>
                <a:gd name="connsiteY1" fmla="*/ 115157 h 1271168"/>
                <a:gd name="connsiteX2" fmla="*/ 400812 w 4863517"/>
                <a:gd name="connsiteY2" fmla="*/ 277178 h 1271168"/>
                <a:gd name="connsiteX3" fmla="*/ 652367 w 4863517"/>
                <a:gd name="connsiteY3" fmla="*/ 421958 h 1271168"/>
                <a:gd name="connsiteX4" fmla="*/ 1110615 w 4863517"/>
                <a:gd name="connsiteY4" fmla="*/ 690848 h 1271168"/>
                <a:gd name="connsiteX5" fmla="*/ 1410843 w 4863517"/>
                <a:gd name="connsiteY5" fmla="*/ 830580 h 1271168"/>
                <a:gd name="connsiteX6" fmla="*/ 1585341 w 4863517"/>
                <a:gd name="connsiteY6" fmla="*/ 917067 h 1271168"/>
                <a:gd name="connsiteX7" fmla="*/ 1896046 w 4863517"/>
                <a:gd name="connsiteY7" fmla="*/ 1114901 h 1271168"/>
                <a:gd name="connsiteX8" fmla="*/ 2042255 w 4863517"/>
                <a:gd name="connsiteY8" fmla="*/ 1204627 h 1271168"/>
                <a:gd name="connsiteX9" fmla="*/ 2276570 w 4863517"/>
                <a:gd name="connsiteY9" fmla="*/ 1271111 h 1271168"/>
                <a:gd name="connsiteX10" fmla="*/ 2568988 w 4863517"/>
                <a:gd name="connsiteY10" fmla="*/ 1128141 h 1271168"/>
                <a:gd name="connsiteX11" fmla="*/ 2726817 w 4863517"/>
                <a:gd name="connsiteY11" fmla="*/ 882110 h 1271168"/>
                <a:gd name="connsiteX12" fmla="*/ 2861881 w 4863517"/>
                <a:gd name="connsiteY12" fmla="*/ 574929 h 1271168"/>
                <a:gd name="connsiteX13" fmla="*/ 2990660 w 4863517"/>
                <a:gd name="connsiteY13" fmla="*/ 411480 h 1271168"/>
                <a:gd name="connsiteX14" fmla="*/ 3259264 w 4863517"/>
                <a:gd name="connsiteY14" fmla="*/ 292322 h 1271168"/>
                <a:gd name="connsiteX15" fmla="*/ 3482150 w 4863517"/>
                <a:gd name="connsiteY15" fmla="*/ 325565 h 1271168"/>
                <a:gd name="connsiteX16" fmla="*/ 3824192 w 4863517"/>
                <a:gd name="connsiteY16" fmla="*/ 383762 h 1271168"/>
                <a:gd name="connsiteX17" fmla="*/ 4206145 w 4863517"/>
                <a:gd name="connsiteY17" fmla="*/ 420434 h 1271168"/>
                <a:gd name="connsiteX18" fmla="*/ 4505230 w 4863517"/>
                <a:gd name="connsiteY18" fmla="*/ 420434 h 1271168"/>
                <a:gd name="connsiteX19" fmla="*/ 4820127 w 4863517"/>
                <a:gd name="connsiteY19" fmla="*/ 349091 h 1271168"/>
                <a:gd name="connsiteX20" fmla="*/ 4863370 w 4863517"/>
                <a:gd name="connsiteY20" fmla="*/ 242316 h 1271168"/>
                <a:gd name="connsiteX21" fmla="*/ 4760691 w 4863517"/>
                <a:gd name="connsiteY21" fmla="*/ 0 h 1271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863517" h="1271168">
                  <a:moveTo>
                    <a:pt x="0" y="0"/>
                  </a:moveTo>
                  <a:cubicBezTo>
                    <a:pt x="0" y="0"/>
                    <a:pt x="110680" y="67151"/>
                    <a:pt x="176879" y="115157"/>
                  </a:cubicBezTo>
                  <a:cubicBezTo>
                    <a:pt x="251555" y="169259"/>
                    <a:pt x="323564" y="226981"/>
                    <a:pt x="400812" y="277178"/>
                  </a:cubicBezTo>
                  <a:cubicBezTo>
                    <a:pt x="481965" y="329946"/>
                    <a:pt x="568166" y="374142"/>
                    <a:pt x="652367" y="421958"/>
                  </a:cubicBezTo>
                  <a:cubicBezTo>
                    <a:pt x="806386" y="509492"/>
                    <a:pt x="953167" y="609695"/>
                    <a:pt x="1110615" y="690848"/>
                  </a:cubicBezTo>
                  <a:cubicBezTo>
                    <a:pt x="1208723" y="741426"/>
                    <a:pt x="1310450" y="784670"/>
                    <a:pt x="1410843" y="830580"/>
                  </a:cubicBezTo>
                  <a:cubicBezTo>
                    <a:pt x="1469898" y="857631"/>
                    <a:pt x="1528477" y="885635"/>
                    <a:pt x="1585341" y="917067"/>
                  </a:cubicBezTo>
                  <a:cubicBezTo>
                    <a:pt x="1692878" y="976408"/>
                    <a:pt x="1794034" y="1046417"/>
                    <a:pt x="1896046" y="1114901"/>
                  </a:cubicBezTo>
                  <a:cubicBezTo>
                    <a:pt x="1943576" y="1146810"/>
                    <a:pt x="1991773" y="1177671"/>
                    <a:pt x="2042255" y="1204627"/>
                  </a:cubicBezTo>
                  <a:cubicBezTo>
                    <a:pt x="2115217" y="1243679"/>
                    <a:pt x="2194179" y="1272635"/>
                    <a:pt x="2276570" y="1271111"/>
                  </a:cubicBezTo>
                  <a:cubicBezTo>
                    <a:pt x="2388870" y="1269111"/>
                    <a:pt x="2490597" y="1209485"/>
                    <a:pt x="2568988" y="1128141"/>
                  </a:cubicBezTo>
                  <a:cubicBezTo>
                    <a:pt x="2637092" y="1057561"/>
                    <a:pt x="2686622" y="971836"/>
                    <a:pt x="2726817" y="882110"/>
                  </a:cubicBezTo>
                  <a:cubicBezTo>
                    <a:pt x="2772632" y="779907"/>
                    <a:pt x="2807208" y="672560"/>
                    <a:pt x="2861881" y="574929"/>
                  </a:cubicBezTo>
                  <a:cubicBezTo>
                    <a:pt x="2896076" y="513969"/>
                    <a:pt x="2938558" y="457962"/>
                    <a:pt x="2990660" y="411480"/>
                  </a:cubicBezTo>
                  <a:cubicBezTo>
                    <a:pt x="3065812" y="344329"/>
                    <a:pt x="3158966" y="297466"/>
                    <a:pt x="3259264" y="292322"/>
                  </a:cubicBezTo>
                  <a:cubicBezTo>
                    <a:pt x="3334607" y="288417"/>
                    <a:pt x="3408426" y="308324"/>
                    <a:pt x="3482150" y="325565"/>
                  </a:cubicBezTo>
                  <a:cubicBezTo>
                    <a:pt x="3594830" y="351854"/>
                    <a:pt x="3709416" y="368618"/>
                    <a:pt x="3824192" y="383762"/>
                  </a:cubicBezTo>
                  <a:cubicBezTo>
                    <a:pt x="3951065" y="400431"/>
                    <a:pt x="4078319" y="415290"/>
                    <a:pt x="4206145" y="420434"/>
                  </a:cubicBezTo>
                  <a:cubicBezTo>
                    <a:pt x="4305777" y="424434"/>
                    <a:pt x="4405503" y="419957"/>
                    <a:pt x="4505230" y="420434"/>
                  </a:cubicBezTo>
                  <a:cubicBezTo>
                    <a:pt x="4619435" y="421005"/>
                    <a:pt x="4745641" y="432149"/>
                    <a:pt x="4820127" y="349091"/>
                  </a:cubicBezTo>
                  <a:cubicBezTo>
                    <a:pt x="4846701" y="319469"/>
                    <a:pt x="4861655" y="282131"/>
                    <a:pt x="4863370" y="242316"/>
                  </a:cubicBezTo>
                  <a:cubicBezTo>
                    <a:pt x="4868037" y="134493"/>
                    <a:pt x="4760691" y="0"/>
                    <a:pt x="4760691" y="0"/>
                  </a:cubicBezTo>
                </a:path>
              </a:pathLst>
            </a:custGeom>
            <a:noFill/>
            <a:ln w="12700" cap="rnd">
              <a:solidFill>
                <a:schemeClr val="bg2">
                  <a:alpha val="24000"/>
                </a:schemeClr>
              </a:solidFill>
              <a:prstDash val="lgDash"/>
              <a:round/>
            </a:ln>
          </p:spPr>
          <p:txBody>
            <a:bodyPr rtlCol="0" anchor="ctr"/>
            <a:lstStyle/>
            <a:p>
              <a:endParaRPr lang="en-US"/>
            </a:p>
          </p:txBody>
        </p:sp>
        <p:sp>
          <p:nvSpPr>
            <p:cNvPr id="56" name="Freeform: Shape 55">
              <a:extLst>
                <a:ext uri="{FF2B5EF4-FFF2-40B4-BE49-F238E27FC236}">
                  <a16:creationId xmlns:a16="http://schemas.microsoft.com/office/drawing/2014/main" id="{ACE9D8A5-BB4F-469A-A640-C4A2EB64F1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0816" y="12291"/>
              <a:ext cx="5654210" cy="1210473"/>
            </a:xfrm>
            <a:custGeom>
              <a:avLst/>
              <a:gdLst>
                <a:gd name="connsiteX0" fmla="*/ 0 w 4294060"/>
                <a:gd name="connsiteY0" fmla="*/ 190 h 919287"/>
                <a:gd name="connsiteX1" fmla="*/ 417862 w 4294060"/>
                <a:gd name="connsiteY1" fmla="*/ 274606 h 919287"/>
                <a:gd name="connsiteX2" fmla="*/ 980218 w 4294060"/>
                <a:gd name="connsiteY2" fmla="*/ 608171 h 919287"/>
                <a:gd name="connsiteX3" fmla="*/ 1473137 w 4294060"/>
                <a:gd name="connsiteY3" fmla="*/ 792480 h 919287"/>
                <a:gd name="connsiteX4" fmla="*/ 1827276 w 4294060"/>
                <a:gd name="connsiteY4" fmla="*/ 914591 h 919287"/>
                <a:gd name="connsiteX5" fmla="*/ 2119217 w 4294060"/>
                <a:gd name="connsiteY5" fmla="*/ 847535 h 919287"/>
                <a:gd name="connsiteX6" fmla="*/ 2269998 w 4294060"/>
                <a:gd name="connsiteY6" fmla="*/ 610553 h 919287"/>
                <a:gd name="connsiteX7" fmla="*/ 2413540 w 4294060"/>
                <a:gd name="connsiteY7" fmla="*/ 361569 h 919287"/>
                <a:gd name="connsiteX8" fmla="*/ 2683859 w 4294060"/>
                <a:gd name="connsiteY8" fmla="*/ 67151 h 919287"/>
                <a:gd name="connsiteX9" fmla="*/ 3030760 w 4294060"/>
                <a:gd name="connsiteY9" fmla="*/ 36005 h 919287"/>
                <a:gd name="connsiteX10" fmla="*/ 3356134 w 4294060"/>
                <a:gd name="connsiteY10" fmla="*/ 129350 h 919287"/>
                <a:gd name="connsiteX11" fmla="*/ 3674364 w 4294060"/>
                <a:gd name="connsiteY11" fmla="*/ 244221 h 919287"/>
                <a:gd name="connsiteX12" fmla="*/ 3968687 w 4294060"/>
                <a:gd name="connsiteY12" fmla="*/ 244221 h 919287"/>
                <a:gd name="connsiteX13" fmla="*/ 4157662 w 4294060"/>
                <a:gd name="connsiteY13" fmla="*/ 177165 h 919287"/>
                <a:gd name="connsiteX14" fmla="*/ 4271296 w 4294060"/>
                <a:gd name="connsiteY14" fmla="*/ 63437 h 919287"/>
                <a:gd name="connsiteX15" fmla="*/ 4294061 w 4294060"/>
                <a:gd name="connsiteY15" fmla="*/ 0 h 919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94060" h="919287">
                  <a:moveTo>
                    <a:pt x="0" y="190"/>
                  </a:moveTo>
                  <a:cubicBezTo>
                    <a:pt x="0" y="190"/>
                    <a:pt x="243745" y="162211"/>
                    <a:pt x="417862" y="274606"/>
                  </a:cubicBezTo>
                  <a:cubicBezTo>
                    <a:pt x="601408" y="393097"/>
                    <a:pt x="781145" y="518922"/>
                    <a:pt x="980218" y="608171"/>
                  </a:cubicBezTo>
                  <a:cubicBezTo>
                    <a:pt x="1140333" y="679990"/>
                    <a:pt x="1310545" y="726281"/>
                    <a:pt x="1473137" y="792480"/>
                  </a:cubicBezTo>
                  <a:cubicBezTo>
                    <a:pt x="1589532" y="839915"/>
                    <a:pt x="1702975" y="898112"/>
                    <a:pt x="1827276" y="914591"/>
                  </a:cubicBezTo>
                  <a:cubicBezTo>
                    <a:pt x="1930813" y="928307"/>
                    <a:pt x="2039207" y="913733"/>
                    <a:pt x="2119217" y="847535"/>
                  </a:cubicBezTo>
                  <a:cubicBezTo>
                    <a:pt x="2192084" y="787146"/>
                    <a:pt x="2228183" y="696278"/>
                    <a:pt x="2269998" y="610553"/>
                  </a:cubicBezTo>
                  <a:cubicBezTo>
                    <a:pt x="2312003" y="524351"/>
                    <a:pt x="2362867" y="442913"/>
                    <a:pt x="2413540" y="361569"/>
                  </a:cubicBezTo>
                  <a:cubicBezTo>
                    <a:pt x="2485835" y="245650"/>
                    <a:pt x="2562511" y="127064"/>
                    <a:pt x="2683859" y="67151"/>
                  </a:cubicBezTo>
                  <a:cubicBezTo>
                    <a:pt x="2790254" y="14573"/>
                    <a:pt x="2912935" y="16764"/>
                    <a:pt x="3030760" y="36005"/>
                  </a:cubicBezTo>
                  <a:cubicBezTo>
                    <a:pt x="3142393" y="54293"/>
                    <a:pt x="3251073" y="87344"/>
                    <a:pt x="3356134" y="129350"/>
                  </a:cubicBezTo>
                  <a:cubicBezTo>
                    <a:pt x="3461194" y="171355"/>
                    <a:pt x="3563588" y="221742"/>
                    <a:pt x="3674364" y="244221"/>
                  </a:cubicBezTo>
                  <a:cubicBezTo>
                    <a:pt x="3771233" y="263938"/>
                    <a:pt x="3871341" y="262319"/>
                    <a:pt x="3968687" y="244221"/>
                  </a:cubicBezTo>
                  <a:cubicBezTo>
                    <a:pt x="4034981" y="231839"/>
                    <a:pt x="4099941" y="211931"/>
                    <a:pt x="4157662" y="177165"/>
                  </a:cubicBezTo>
                  <a:cubicBezTo>
                    <a:pt x="4204526" y="148971"/>
                    <a:pt x="4246817" y="112300"/>
                    <a:pt x="4271296" y="63437"/>
                  </a:cubicBezTo>
                  <a:cubicBezTo>
                    <a:pt x="4286441" y="33242"/>
                    <a:pt x="4294061" y="0"/>
                    <a:pt x="4294061" y="0"/>
                  </a:cubicBezTo>
                </a:path>
              </a:pathLst>
            </a:custGeom>
            <a:noFill/>
            <a:ln w="12700" cap="rnd">
              <a:solidFill>
                <a:schemeClr val="bg2">
                  <a:alpha val="24000"/>
                </a:schemeClr>
              </a:solidFill>
              <a:prstDash val="lgDash"/>
              <a:round/>
            </a:ln>
          </p:spPr>
          <p:txBody>
            <a:bodyPr rtlCol="0" anchor="ctr"/>
            <a:lstStyle/>
            <a:p>
              <a:endParaRPr lang="en-US"/>
            </a:p>
          </p:txBody>
        </p:sp>
        <p:sp>
          <p:nvSpPr>
            <p:cNvPr id="57" name="Freeform: Shape 56">
              <a:extLst>
                <a:ext uri="{FF2B5EF4-FFF2-40B4-BE49-F238E27FC236}">
                  <a16:creationId xmlns:a16="http://schemas.microsoft.com/office/drawing/2014/main" id="{C0F8B594-AC47-4890-AA31-D4C753E4E7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34783" y="12542"/>
              <a:ext cx="3018496" cy="823906"/>
            </a:xfrm>
            <a:custGeom>
              <a:avLst/>
              <a:gdLst>
                <a:gd name="connsiteX0" fmla="*/ 0 w 2292381"/>
                <a:gd name="connsiteY0" fmla="*/ 0 h 625711"/>
                <a:gd name="connsiteX1" fmla="*/ 272415 w 2292381"/>
                <a:gd name="connsiteY1" fmla="*/ 181070 h 625711"/>
                <a:gd name="connsiteX2" fmla="*/ 651415 w 2292381"/>
                <a:gd name="connsiteY2" fmla="*/ 385000 h 625711"/>
                <a:gd name="connsiteX3" fmla="*/ 915543 w 2292381"/>
                <a:gd name="connsiteY3" fmla="*/ 514255 h 625711"/>
                <a:gd name="connsiteX4" fmla="*/ 1277303 w 2292381"/>
                <a:gd name="connsiteY4" fmla="*/ 606171 h 625711"/>
                <a:gd name="connsiteX5" fmla="*/ 1618964 w 2292381"/>
                <a:gd name="connsiteY5" fmla="*/ 606171 h 625711"/>
                <a:gd name="connsiteX6" fmla="*/ 1817084 w 2292381"/>
                <a:gd name="connsiteY6" fmla="*/ 485489 h 625711"/>
                <a:gd name="connsiteX7" fmla="*/ 1963483 w 2292381"/>
                <a:gd name="connsiteY7" fmla="*/ 313182 h 625711"/>
                <a:gd name="connsiteX8" fmla="*/ 2102739 w 2292381"/>
                <a:gd name="connsiteY8" fmla="*/ 173831 h 625711"/>
                <a:gd name="connsiteX9" fmla="*/ 2292382 w 2292381"/>
                <a:gd name="connsiteY9" fmla="*/ 0 h 625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2381" h="625711">
                  <a:moveTo>
                    <a:pt x="0" y="0"/>
                  </a:moveTo>
                  <a:cubicBezTo>
                    <a:pt x="0" y="0"/>
                    <a:pt x="152019" y="110776"/>
                    <a:pt x="272415" y="181070"/>
                  </a:cubicBezTo>
                  <a:cubicBezTo>
                    <a:pt x="396335" y="253460"/>
                    <a:pt x="524351" y="318325"/>
                    <a:pt x="651415" y="385000"/>
                  </a:cubicBezTo>
                  <a:cubicBezTo>
                    <a:pt x="738283" y="430625"/>
                    <a:pt x="824198" y="478536"/>
                    <a:pt x="915543" y="514255"/>
                  </a:cubicBezTo>
                  <a:cubicBezTo>
                    <a:pt x="1031748" y="559689"/>
                    <a:pt x="1154049" y="585788"/>
                    <a:pt x="1277303" y="606171"/>
                  </a:cubicBezTo>
                  <a:cubicBezTo>
                    <a:pt x="1391603" y="625031"/>
                    <a:pt x="1508379" y="638556"/>
                    <a:pt x="1618964" y="606171"/>
                  </a:cubicBezTo>
                  <a:cubicBezTo>
                    <a:pt x="1694307" y="584168"/>
                    <a:pt x="1760791" y="540258"/>
                    <a:pt x="1817084" y="485489"/>
                  </a:cubicBezTo>
                  <a:cubicBezTo>
                    <a:pt x="1871186" y="432911"/>
                    <a:pt x="1913287" y="369475"/>
                    <a:pt x="1963483" y="313182"/>
                  </a:cubicBezTo>
                  <a:cubicBezTo>
                    <a:pt x="2007203" y="264128"/>
                    <a:pt x="2055305" y="219361"/>
                    <a:pt x="2102739" y="173831"/>
                  </a:cubicBezTo>
                  <a:cubicBezTo>
                    <a:pt x="2170272" y="109347"/>
                    <a:pt x="2292382" y="0"/>
                    <a:pt x="2292382" y="0"/>
                  </a:cubicBezTo>
                </a:path>
              </a:pathLst>
            </a:custGeom>
            <a:noFill/>
            <a:ln w="12700" cap="rnd">
              <a:solidFill>
                <a:schemeClr val="bg2">
                  <a:alpha val="24000"/>
                </a:schemeClr>
              </a:solidFill>
              <a:prstDash val="lgDash"/>
              <a:round/>
            </a:ln>
          </p:spPr>
          <p:txBody>
            <a:bodyPr rtlCol="0" anchor="ctr"/>
            <a:lstStyle/>
            <a:p>
              <a:endParaRPr lang="en-US"/>
            </a:p>
          </p:txBody>
        </p:sp>
        <p:sp>
          <p:nvSpPr>
            <p:cNvPr id="58" name="Freeform: Shape 57">
              <a:extLst>
                <a:ext uri="{FF2B5EF4-FFF2-40B4-BE49-F238E27FC236}">
                  <a16:creationId xmlns:a16="http://schemas.microsoft.com/office/drawing/2014/main" id="{D4896A88-C10D-4F92-A493-9B42C4509C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89011" y="12542"/>
              <a:ext cx="2456863" cy="555074"/>
            </a:xfrm>
            <a:custGeom>
              <a:avLst/>
              <a:gdLst>
                <a:gd name="connsiteX0" fmla="*/ 1865852 w 1865852"/>
                <a:gd name="connsiteY0" fmla="*/ 0 h 421548"/>
                <a:gd name="connsiteX1" fmla="*/ 1535049 w 1865852"/>
                <a:gd name="connsiteY1" fmla="*/ 258699 h 421548"/>
                <a:gd name="connsiteX2" fmla="*/ 1247966 w 1865852"/>
                <a:gd name="connsiteY2" fmla="*/ 408051 h 421548"/>
                <a:gd name="connsiteX3" fmla="*/ 955072 w 1865852"/>
                <a:gd name="connsiteY3" fmla="*/ 408051 h 421548"/>
                <a:gd name="connsiteX4" fmla="*/ 596170 w 1865852"/>
                <a:gd name="connsiteY4" fmla="*/ 336233 h 421548"/>
                <a:gd name="connsiteX5" fmla="*/ 283178 w 1865852"/>
                <a:gd name="connsiteY5" fmla="*/ 186881 h 421548"/>
                <a:gd name="connsiteX6" fmla="*/ 0 w 1865852"/>
                <a:gd name="connsiteY6" fmla="*/ 0 h 421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5852" h="421548">
                  <a:moveTo>
                    <a:pt x="1865852" y="0"/>
                  </a:moveTo>
                  <a:cubicBezTo>
                    <a:pt x="1865852" y="0"/>
                    <a:pt x="1677543" y="155734"/>
                    <a:pt x="1535049" y="258699"/>
                  </a:cubicBezTo>
                  <a:cubicBezTo>
                    <a:pt x="1446752" y="322517"/>
                    <a:pt x="1353598" y="383096"/>
                    <a:pt x="1247966" y="408051"/>
                  </a:cubicBezTo>
                  <a:cubicBezTo>
                    <a:pt x="1152239" y="430625"/>
                    <a:pt x="1053084" y="420815"/>
                    <a:pt x="955072" y="408051"/>
                  </a:cubicBezTo>
                  <a:cubicBezTo>
                    <a:pt x="833723" y="392240"/>
                    <a:pt x="711803" y="376142"/>
                    <a:pt x="596170" y="336233"/>
                  </a:cubicBezTo>
                  <a:cubicBezTo>
                    <a:pt x="486728" y="298418"/>
                    <a:pt x="382715" y="246412"/>
                    <a:pt x="283178" y="186881"/>
                  </a:cubicBezTo>
                  <a:cubicBezTo>
                    <a:pt x="176213" y="122777"/>
                    <a:pt x="0" y="0"/>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59" name="Freeform: Shape 58">
              <a:extLst>
                <a:ext uri="{FF2B5EF4-FFF2-40B4-BE49-F238E27FC236}">
                  <a16:creationId xmlns:a16="http://schemas.microsoft.com/office/drawing/2014/main" id="{84CF5861-DFA7-40AE-A060-0B06C6A1AF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27898" y="12542"/>
              <a:ext cx="1788496" cy="377822"/>
            </a:xfrm>
            <a:custGeom>
              <a:avLst/>
              <a:gdLst>
                <a:gd name="connsiteX0" fmla="*/ 0 w 1358264"/>
                <a:gd name="connsiteY0" fmla="*/ 11621 h 286935"/>
                <a:gd name="connsiteX1" fmla="*/ 200977 w 1358264"/>
                <a:gd name="connsiteY1" fmla="*/ 163830 h 286935"/>
                <a:gd name="connsiteX2" fmla="*/ 499586 w 1358264"/>
                <a:gd name="connsiteY2" fmla="*/ 258604 h 286935"/>
                <a:gd name="connsiteX3" fmla="*/ 780955 w 1358264"/>
                <a:gd name="connsiteY3" fmla="*/ 284417 h 286935"/>
                <a:gd name="connsiteX4" fmla="*/ 1027843 w 1358264"/>
                <a:gd name="connsiteY4" fmla="*/ 215456 h 286935"/>
                <a:gd name="connsiteX5" fmla="*/ 1358265 w 1358264"/>
                <a:gd name="connsiteY5" fmla="*/ 0 h 286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8264" h="286935">
                  <a:moveTo>
                    <a:pt x="0" y="11621"/>
                  </a:moveTo>
                  <a:cubicBezTo>
                    <a:pt x="0" y="11621"/>
                    <a:pt x="89249" y="104299"/>
                    <a:pt x="200977" y="163830"/>
                  </a:cubicBezTo>
                  <a:cubicBezTo>
                    <a:pt x="293465" y="213074"/>
                    <a:pt x="396812" y="237458"/>
                    <a:pt x="499586" y="258604"/>
                  </a:cubicBezTo>
                  <a:cubicBezTo>
                    <a:pt x="592360" y="277749"/>
                    <a:pt x="686752" y="293180"/>
                    <a:pt x="780955" y="284417"/>
                  </a:cubicBezTo>
                  <a:cubicBezTo>
                    <a:pt x="866584" y="276511"/>
                    <a:pt x="949166" y="250412"/>
                    <a:pt x="1027843" y="215456"/>
                  </a:cubicBezTo>
                  <a:cubicBezTo>
                    <a:pt x="1167860" y="153353"/>
                    <a:pt x="1358265" y="0"/>
                    <a:pt x="1358265" y="0"/>
                  </a:cubicBezTo>
                </a:path>
              </a:pathLst>
            </a:custGeom>
            <a:noFill/>
            <a:ln w="12700" cap="rnd">
              <a:solidFill>
                <a:schemeClr val="bg2">
                  <a:alpha val="24000"/>
                </a:schemeClr>
              </a:solidFill>
              <a:prstDash val="lgDash"/>
              <a:round/>
            </a:ln>
          </p:spPr>
          <p:txBody>
            <a:bodyPr rtlCol="0" anchor="ctr"/>
            <a:lstStyle/>
            <a:p>
              <a:endParaRPr lang="en-US"/>
            </a:p>
          </p:txBody>
        </p:sp>
        <p:sp>
          <p:nvSpPr>
            <p:cNvPr id="60" name="Freeform: Shape 59">
              <a:extLst>
                <a:ext uri="{FF2B5EF4-FFF2-40B4-BE49-F238E27FC236}">
                  <a16:creationId xmlns:a16="http://schemas.microsoft.com/office/drawing/2014/main" id="{EE6C36D3-E647-4682-BD08-FFD920926B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73095" y="12542"/>
              <a:ext cx="1173183" cy="220293"/>
            </a:xfrm>
            <a:custGeom>
              <a:avLst/>
              <a:gdLst>
                <a:gd name="connsiteX0" fmla="*/ 890969 w 890968"/>
                <a:gd name="connsiteY0" fmla="*/ 0 h 167300"/>
                <a:gd name="connsiteX1" fmla="*/ 657892 w 890968"/>
                <a:gd name="connsiteY1" fmla="*/ 143732 h 167300"/>
                <a:gd name="connsiteX2" fmla="*/ 408146 w 890968"/>
                <a:gd name="connsiteY2" fmla="*/ 160973 h 167300"/>
                <a:gd name="connsiteX3" fmla="*/ 0 w 890968"/>
                <a:gd name="connsiteY3" fmla="*/ 0 h 167300"/>
              </a:gdLst>
              <a:ahLst/>
              <a:cxnLst>
                <a:cxn ang="0">
                  <a:pos x="connsiteX0" y="connsiteY0"/>
                </a:cxn>
                <a:cxn ang="0">
                  <a:pos x="connsiteX1" y="connsiteY1"/>
                </a:cxn>
                <a:cxn ang="0">
                  <a:pos x="connsiteX2" y="connsiteY2"/>
                </a:cxn>
                <a:cxn ang="0">
                  <a:pos x="connsiteX3" y="connsiteY3"/>
                </a:cxn>
              </a:cxnLst>
              <a:rect l="l" t="t" r="r" b="b"/>
              <a:pathLst>
                <a:path w="890968" h="167300">
                  <a:moveTo>
                    <a:pt x="890969" y="0"/>
                  </a:moveTo>
                  <a:cubicBezTo>
                    <a:pt x="890969" y="0"/>
                    <a:pt x="763714" y="110585"/>
                    <a:pt x="657892" y="143732"/>
                  </a:cubicBezTo>
                  <a:cubicBezTo>
                    <a:pt x="577405" y="168974"/>
                    <a:pt x="491871" y="172593"/>
                    <a:pt x="408146" y="160973"/>
                  </a:cubicBezTo>
                  <a:cubicBezTo>
                    <a:pt x="235077" y="136970"/>
                    <a:pt x="0" y="0"/>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61" name="Freeform: Shape 60">
              <a:extLst>
                <a:ext uri="{FF2B5EF4-FFF2-40B4-BE49-F238E27FC236}">
                  <a16:creationId xmlns:a16="http://schemas.microsoft.com/office/drawing/2014/main" id="{5468E2D8-F0C6-49FA-BEA1-F2B4B7F0E2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11911" y="706856"/>
              <a:ext cx="4728816" cy="4904604"/>
            </a:xfrm>
            <a:custGeom>
              <a:avLst/>
              <a:gdLst>
                <a:gd name="connsiteX0" fmla="*/ 904672 w 3591275"/>
                <a:gd name="connsiteY0" fmla="*/ 1758707 h 3724776"/>
                <a:gd name="connsiteX1" fmla="*/ 926199 w 3591275"/>
                <a:gd name="connsiteY1" fmla="*/ 1605545 h 3724776"/>
                <a:gd name="connsiteX2" fmla="*/ 912864 w 3591275"/>
                <a:gd name="connsiteY2" fmla="*/ 1413997 h 3724776"/>
                <a:gd name="connsiteX3" fmla="*/ 949440 w 3591275"/>
                <a:gd name="connsiteY3" fmla="*/ 1301412 h 3724776"/>
                <a:gd name="connsiteX4" fmla="*/ 1089839 w 3591275"/>
                <a:gd name="connsiteY4" fmla="*/ 1160918 h 3724776"/>
                <a:gd name="connsiteX5" fmla="*/ 1324439 w 3591275"/>
                <a:gd name="connsiteY5" fmla="*/ 973371 h 3724776"/>
                <a:gd name="connsiteX6" fmla="*/ 1609046 w 3591275"/>
                <a:gd name="connsiteY6" fmla="*/ 728102 h 3724776"/>
                <a:gd name="connsiteX7" fmla="*/ 1785926 w 3591275"/>
                <a:gd name="connsiteY7" fmla="*/ 472165 h 3724776"/>
                <a:gd name="connsiteX8" fmla="*/ 1985951 w 3591275"/>
                <a:gd name="connsiteY8" fmla="*/ 190320 h 3724776"/>
                <a:gd name="connsiteX9" fmla="*/ 2153305 w 3591275"/>
                <a:gd name="connsiteY9" fmla="*/ 67162 h 3724776"/>
                <a:gd name="connsiteX10" fmla="*/ 2466773 w 3591275"/>
                <a:gd name="connsiteY10" fmla="*/ 8488 h 3724776"/>
                <a:gd name="connsiteX11" fmla="*/ 2830247 w 3591275"/>
                <a:gd name="connsiteY11" fmla="*/ 8488 h 3724776"/>
                <a:gd name="connsiteX12" fmla="*/ 3140857 w 3591275"/>
                <a:gd name="connsiteY12" fmla="*/ 84498 h 3724776"/>
                <a:gd name="connsiteX13" fmla="*/ 3405271 w 3591275"/>
                <a:gd name="connsiteY13" fmla="*/ 216323 h 3724776"/>
                <a:gd name="connsiteX14" fmla="*/ 3515856 w 3591275"/>
                <a:gd name="connsiteY14" fmla="*/ 348150 h 3724776"/>
                <a:gd name="connsiteX15" fmla="*/ 3590818 w 3591275"/>
                <a:gd name="connsiteY15" fmla="*/ 627137 h 3724776"/>
                <a:gd name="connsiteX16" fmla="*/ 3555290 w 3591275"/>
                <a:gd name="connsiteY16" fmla="*/ 968608 h 3724776"/>
                <a:gd name="connsiteX17" fmla="*/ 3537002 w 3591275"/>
                <a:gd name="connsiteY17" fmla="*/ 1148535 h 3724776"/>
                <a:gd name="connsiteX18" fmla="*/ 3509094 w 3591275"/>
                <a:gd name="connsiteY18" fmla="*/ 1570017 h 3724776"/>
                <a:gd name="connsiteX19" fmla="*/ 3465278 w 3591275"/>
                <a:gd name="connsiteY19" fmla="*/ 1967114 h 3724776"/>
                <a:gd name="connsiteX20" fmla="*/ 3336024 w 3591275"/>
                <a:gd name="connsiteY20" fmla="*/ 2345733 h 3724776"/>
                <a:gd name="connsiteX21" fmla="*/ 3049893 w 3591275"/>
                <a:gd name="connsiteY21" fmla="*/ 2768262 h 3724776"/>
                <a:gd name="connsiteX22" fmla="*/ 2838724 w 3591275"/>
                <a:gd name="connsiteY22" fmla="*/ 2989908 h 3724776"/>
                <a:gd name="connsiteX23" fmla="*/ 2605647 w 3591275"/>
                <a:gd name="connsiteY23" fmla="*/ 3193077 h 3724776"/>
                <a:gd name="connsiteX24" fmla="*/ 2217980 w 3591275"/>
                <a:gd name="connsiteY24" fmla="*/ 3493209 h 3724776"/>
                <a:gd name="connsiteX25" fmla="*/ 1832598 w 3591275"/>
                <a:gd name="connsiteY25" fmla="*/ 3707903 h 3724776"/>
                <a:gd name="connsiteX26" fmla="*/ 1581043 w 3591275"/>
                <a:gd name="connsiteY26" fmla="*/ 3722952 h 3724776"/>
                <a:gd name="connsiteX27" fmla="*/ 1068693 w 3591275"/>
                <a:gd name="connsiteY27" fmla="*/ 3704474 h 3724776"/>
                <a:gd name="connsiteX28" fmla="*/ 852952 w 3591275"/>
                <a:gd name="connsiteY28" fmla="*/ 3704474 h 3724776"/>
                <a:gd name="connsiteX29" fmla="*/ 519482 w 3591275"/>
                <a:gd name="connsiteY29" fmla="*/ 3652562 h 3724776"/>
                <a:gd name="connsiteX30" fmla="*/ 400609 w 3591275"/>
                <a:gd name="connsiteY30" fmla="*/ 3595984 h 3724776"/>
                <a:gd name="connsiteX31" fmla="*/ 184868 w 3591275"/>
                <a:gd name="connsiteY31" fmla="*/ 3357002 h 3724776"/>
                <a:gd name="connsiteX32" fmla="*/ 59138 w 3591275"/>
                <a:gd name="connsiteY32" fmla="*/ 3101922 h 3724776"/>
                <a:gd name="connsiteX33" fmla="*/ 274 w 3591275"/>
                <a:gd name="connsiteY33" fmla="*/ 2778644 h 3724776"/>
                <a:gd name="connsiteX34" fmla="*/ 172200 w 3591275"/>
                <a:gd name="connsiteY34" fmla="*/ 2322682 h 3724776"/>
                <a:gd name="connsiteX35" fmla="*/ 446806 w 3591275"/>
                <a:gd name="connsiteY35" fmla="*/ 2095225 h 3724776"/>
                <a:gd name="connsiteX36" fmla="*/ 633686 w 3591275"/>
                <a:gd name="connsiteY36" fmla="*/ 2031693 h 3724776"/>
                <a:gd name="connsiteX37" fmla="*/ 840188 w 3591275"/>
                <a:gd name="connsiteY37" fmla="*/ 1910440 h 3724776"/>
                <a:gd name="connsiteX38" fmla="*/ 904672 w 3591275"/>
                <a:gd name="connsiteY38" fmla="*/ 1758707 h 3724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591275" h="3724776">
                  <a:moveTo>
                    <a:pt x="904672" y="1758707"/>
                  </a:moveTo>
                  <a:cubicBezTo>
                    <a:pt x="916960" y="1708415"/>
                    <a:pt x="927056" y="1657266"/>
                    <a:pt x="926199" y="1605545"/>
                  </a:cubicBezTo>
                  <a:cubicBezTo>
                    <a:pt x="925151" y="1541251"/>
                    <a:pt x="907625" y="1478005"/>
                    <a:pt x="912864" y="1413997"/>
                  </a:cubicBezTo>
                  <a:cubicBezTo>
                    <a:pt x="916103" y="1374183"/>
                    <a:pt x="928866" y="1335702"/>
                    <a:pt x="949440" y="1301412"/>
                  </a:cubicBezTo>
                  <a:cubicBezTo>
                    <a:pt x="983730" y="1244262"/>
                    <a:pt x="1037641" y="1202733"/>
                    <a:pt x="1089839" y="1160918"/>
                  </a:cubicBezTo>
                  <a:cubicBezTo>
                    <a:pt x="1167944" y="1098339"/>
                    <a:pt x="1245382" y="1034712"/>
                    <a:pt x="1324439" y="973371"/>
                  </a:cubicBezTo>
                  <a:cubicBezTo>
                    <a:pt x="1423690" y="896313"/>
                    <a:pt x="1526179" y="822304"/>
                    <a:pt x="1609046" y="728102"/>
                  </a:cubicBezTo>
                  <a:cubicBezTo>
                    <a:pt x="1677626" y="650092"/>
                    <a:pt x="1732014" y="561033"/>
                    <a:pt x="1785926" y="472165"/>
                  </a:cubicBezTo>
                  <a:cubicBezTo>
                    <a:pt x="1845933" y="373296"/>
                    <a:pt x="1906226" y="273855"/>
                    <a:pt x="1985951" y="190320"/>
                  </a:cubicBezTo>
                  <a:cubicBezTo>
                    <a:pt x="2034242" y="139647"/>
                    <a:pt x="2089678" y="96213"/>
                    <a:pt x="2153305" y="67162"/>
                  </a:cubicBezTo>
                  <a:cubicBezTo>
                    <a:pt x="2250650" y="22680"/>
                    <a:pt x="2359616" y="15441"/>
                    <a:pt x="2466773" y="8488"/>
                  </a:cubicBezTo>
                  <a:cubicBezTo>
                    <a:pt x="2588026" y="582"/>
                    <a:pt x="2709660" y="-5800"/>
                    <a:pt x="2830247" y="8488"/>
                  </a:cubicBezTo>
                  <a:cubicBezTo>
                    <a:pt x="2936355" y="21061"/>
                    <a:pt x="3039606" y="49922"/>
                    <a:pt x="3140857" y="84498"/>
                  </a:cubicBezTo>
                  <a:cubicBezTo>
                    <a:pt x="3234868" y="116692"/>
                    <a:pt x="3328595" y="153459"/>
                    <a:pt x="3405271" y="216323"/>
                  </a:cubicBezTo>
                  <a:cubicBezTo>
                    <a:pt x="3450038" y="252995"/>
                    <a:pt x="3487281" y="297762"/>
                    <a:pt x="3515856" y="348150"/>
                  </a:cubicBezTo>
                  <a:cubicBezTo>
                    <a:pt x="3564052" y="433017"/>
                    <a:pt x="3587389" y="529505"/>
                    <a:pt x="3590818" y="627137"/>
                  </a:cubicBezTo>
                  <a:cubicBezTo>
                    <a:pt x="3594914" y="741722"/>
                    <a:pt x="3570625" y="854784"/>
                    <a:pt x="3555290" y="968608"/>
                  </a:cubicBezTo>
                  <a:cubicBezTo>
                    <a:pt x="3547194" y="1028330"/>
                    <a:pt x="3541860" y="1088433"/>
                    <a:pt x="3537002" y="1148535"/>
                  </a:cubicBezTo>
                  <a:cubicBezTo>
                    <a:pt x="3525762" y="1288839"/>
                    <a:pt x="3517856" y="1429427"/>
                    <a:pt x="3509094" y="1570017"/>
                  </a:cubicBezTo>
                  <a:cubicBezTo>
                    <a:pt x="3500712" y="1703176"/>
                    <a:pt x="3491472" y="1836431"/>
                    <a:pt x="3465278" y="1967114"/>
                  </a:cubicBezTo>
                  <a:cubicBezTo>
                    <a:pt x="3438894" y="2098464"/>
                    <a:pt x="3395365" y="2225622"/>
                    <a:pt x="3336024" y="2345733"/>
                  </a:cubicBezTo>
                  <a:cubicBezTo>
                    <a:pt x="3260491" y="2498799"/>
                    <a:pt x="3160860" y="2638436"/>
                    <a:pt x="3049893" y="2768262"/>
                  </a:cubicBezTo>
                  <a:cubicBezTo>
                    <a:pt x="2983504" y="2845891"/>
                    <a:pt x="2913114" y="2919900"/>
                    <a:pt x="2838724" y="2989908"/>
                  </a:cubicBezTo>
                  <a:cubicBezTo>
                    <a:pt x="2763667" y="3060584"/>
                    <a:pt x="2685466" y="3127830"/>
                    <a:pt x="2605647" y="3193077"/>
                  </a:cubicBezTo>
                  <a:cubicBezTo>
                    <a:pt x="2479155" y="3296613"/>
                    <a:pt x="2349044" y="3395578"/>
                    <a:pt x="2217980" y="3493209"/>
                  </a:cubicBezTo>
                  <a:cubicBezTo>
                    <a:pt x="2098441" y="3582173"/>
                    <a:pt x="1977092" y="3674375"/>
                    <a:pt x="1832598" y="3707903"/>
                  </a:cubicBezTo>
                  <a:cubicBezTo>
                    <a:pt x="1750397" y="3726953"/>
                    <a:pt x="1665530" y="3726286"/>
                    <a:pt x="1581043" y="3722952"/>
                  </a:cubicBezTo>
                  <a:cubicBezTo>
                    <a:pt x="1410260" y="3716190"/>
                    <a:pt x="1239667" y="3703712"/>
                    <a:pt x="1068693" y="3704474"/>
                  </a:cubicBezTo>
                  <a:cubicBezTo>
                    <a:pt x="996779" y="3704760"/>
                    <a:pt x="924865" y="3706665"/>
                    <a:pt x="852952" y="3704474"/>
                  </a:cubicBezTo>
                  <a:cubicBezTo>
                    <a:pt x="739890" y="3701045"/>
                    <a:pt x="626638" y="3688472"/>
                    <a:pt x="519482" y="3652562"/>
                  </a:cubicBezTo>
                  <a:cubicBezTo>
                    <a:pt x="477667" y="3638561"/>
                    <a:pt x="437567" y="3620082"/>
                    <a:pt x="400609" y="3595984"/>
                  </a:cubicBezTo>
                  <a:cubicBezTo>
                    <a:pt x="309836" y="3536929"/>
                    <a:pt x="242876" y="3448823"/>
                    <a:pt x="184868" y="3357002"/>
                  </a:cubicBezTo>
                  <a:cubicBezTo>
                    <a:pt x="134005" y="3276611"/>
                    <a:pt x="91618" y="3191267"/>
                    <a:pt x="59138" y="3101922"/>
                  </a:cubicBezTo>
                  <a:cubicBezTo>
                    <a:pt x="21324" y="2998004"/>
                    <a:pt x="-2870" y="2889039"/>
                    <a:pt x="274" y="2778644"/>
                  </a:cubicBezTo>
                  <a:cubicBezTo>
                    <a:pt x="4941" y="2612623"/>
                    <a:pt x="71045" y="2454889"/>
                    <a:pt x="172200" y="2322682"/>
                  </a:cubicBezTo>
                  <a:cubicBezTo>
                    <a:pt x="245638" y="2226670"/>
                    <a:pt x="336221" y="2143707"/>
                    <a:pt x="446806" y="2095225"/>
                  </a:cubicBezTo>
                  <a:cubicBezTo>
                    <a:pt x="507099" y="2068841"/>
                    <a:pt x="571012" y="2051982"/>
                    <a:pt x="633686" y="2031693"/>
                  </a:cubicBezTo>
                  <a:cubicBezTo>
                    <a:pt x="711696" y="2006547"/>
                    <a:pt x="789991" y="1974448"/>
                    <a:pt x="840188" y="1910440"/>
                  </a:cubicBezTo>
                  <a:cubicBezTo>
                    <a:pt x="874383" y="1866816"/>
                    <a:pt x="891433" y="1812904"/>
                    <a:pt x="904672" y="1758707"/>
                  </a:cubicBezTo>
                  <a:close/>
                </a:path>
              </a:pathLst>
            </a:custGeom>
            <a:noFill/>
            <a:ln w="12700" cap="rnd">
              <a:solidFill>
                <a:schemeClr val="bg2">
                  <a:alpha val="24000"/>
                </a:schemeClr>
              </a:solidFill>
              <a:prstDash val="lgDash"/>
              <a:round/>
            </a:ln>
          </p:spPr>
          <p:txBody>
            <a:bodyPr rtlCol="0" anchor="ctr"/>
            <a:lstStyle/>
            <a:p>
              <a:endParaRPr lang="en-US"/>
            </a:p>
          </p:txBody>
        </p:sp>
        <p:sp>
          <p:nvSpPr>
            <p:cNvPr id="62" name="Freeform: Shape 61">
              <a:extLst>
                <a:ext uri="{FF2B5EF4-FFF2-40B4-BE49-F238E27FC236}">
                  <a16:creationId xmlns:a16="http://schemas.microsoft.com/office/drawing/2014/main" id="{2455C4A6-2BD1-4862-B843-1C21691DBA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41750" y="923845"/>
              <a:ext cx="4196097" cy="4479998"/>
            </a:xfrm>
            <a:custGeom>
              <a:avLst/>
              <a:gdLst>
                <a:gd name="connsiteX0" fmla="*/ 78613 w 3186704"/>
                <a:gd name="connsiteY0" fmla="*/ 3007044 h 3402311"/>
                <a:gd name="connsiteX1" fmla="*/ 2032 w 3186704"/>
                <a:gd name="connsiteY1" fmla="*/ 2731772 h 3402311"/>
                <a:gd name="connsiteX2" fmla="*/ 21177 w 3186704"/>
                <a:gd name="connsiteY2" fmla="*/ 2545082 h 3402311"/>
                <a:gd name="connsiteX3" fmla="*/ 116903 w 3186704"/>
                <a:gd name="connsiteY3" fmla="*/ 2389443 h 3402311"/>
                <a:gd name="connsiteX4" fmla="*/ 241300 w 3186704"/>
                <a:gd name="connsiteY4" fmla="*/ 2308100 h 3402311"/>
                <a:gd name="connsiteX5" fmla="*/ 475805 w 3186704"/>
                <a:gd name="connsiteY5" fmla="*/ 2296099 h 3402311"/>
                <a:gd name="connsiteX6" fmla="*/ 664781 w 3186704"/>
                <a:gd name="connsiteY6" fmla="*/ 2336770 h 3402311"/>
                <a:gd name="connsiteX7" fmla="*/ 803560 w 3186704"/>
                <a:gd name="connsiteY7" fmla="*/ 2336770 h 3402311"/>
                <a:gd name="connsiteX8" fmla="*/ 942340 w 3186704"/>
                <a:gd name="connsiteY8" fmla="*/ 2224280 h 3402311"/>
                <a:gd name="connsiteX9" fmla="*/ 1018921 w 3186704"/>
                <a:gd name="connsiteY9" fmla="*/ 1958532 h 3402311"/>
                <a:gd name="connsiteX10" fmla="*/ 1061974 w 3186704"/>
                <a:gd name="connsiteY10" fmla="*/ 1606679 h 3402311"/>
                <a:gd name="connsiteX11" fmla="*/ 1114647 w 3186704"/>
                <a:gd name="connsiteY11" fmla="*/ 1369697 h 3402311"/>
                <a:gd name="connsiteX12" fmla="*/ 1243806 w 3186704"/>
                <a:gd name="connsiteY12" fmla="*/ 1080042 h 3402311"/>
                <a:gd name="connsiteX13" fmla="*/ 1468691 w 3186704"/>
                <a:gd name="connsiteY13" fmla="*/ 795149 h 3402311"/>
                <a:gd name="connsiteX14" fmla="*/ 1770157 w 3186704"/>
                <a:gd name="connsiteY14" fmla="*/ 452820 h 3402311"/>
                <a:gd name="connsiteX15" fmla="*/ 2082387 w 3186704"/>
                <a:gd name="connsiteY15" fmla="*/ 140400 h 3402311"/>
                <a:gd name="connsiteX16" fmla="*/ 2298890 w 3186704"/>
                <a:gd name="connsiteY16" fmla="*/ 31530 h 3402311"/>
                <a:gd name="connsiteX17" fmla="*/ 2533396 w 3186704"/>
                <a:gd name="connsiteY17" fmla="*/ 383 h 3402311"/>
                <a:gd name="connsiteX18" fmla="*/ 2796572 w 3186704"/>
                <a:gd name="connsiteY18" fmla="*/ 53056 h 3402311"/>
                <a:gd name="connsiteX19" fmla="*/ 3014313 w 3186704"/>
                <a:gd name="connsiteY19" fmla="*/ 177548 h 3402311"/>
                <a:gd name="connsiteX20" fmla="*/ 3131566 w 3186704"/>
                <a:gd name="connsiteY20" fmla="*/ 366619 h 3402311"/>
                <a:gd name="connsiteX21" fmla="*/ 3174619 w 3186704"/>
                <a:gd name="connsiteY21" fmla="*/ 610745 h 3402311"/>
                <a:gd name="connsiteX22" fmla="*/ 3168142 w 3186704"/>
                <a:gd name="connsiteY22" fmla="*/ 993460 h 3402311"/>
                <a:gd name="connsiteX23" fmla="*/ 3185763 w 3186704"/>
                <a:gd name="connsiteY23" fmla="*/ 1497141 h 3402311"/>
                <a:gd name="connsiteX24" fmla="*/ 3150806 w 3186704"/>
                <a:gd name="connsiteY24" fmla="*/ 1790892 h 3402311"/>
                <a:gd name="connsiteX25" fmla="*/ 3076130 w 3186704"/>
                <a:gd name="connsiteY25" fmla="*/ 2071404 h 3402311"/>
                <a:gd name="connsiteX26" fmla="*/ 2847435 w 3186704"/>
                <a:gd name="connsiteY26" fmla="*/ 2470216 h 3402311"/>
                <a:gd name="connsiteX27" fmla="*/ 2359374 w 3186704"/>
                <a:gd name="connsiteY27" fmla="*/ 2929701 h 3402311"/>
                <a:gd name="connsiteX28" fmla="*/ 2099723 w 3186704"/>
                <a:gd name="connsiteY28" fmla="*/ 3097056 h 3402311"/>
                <a:gd name="connsiteX29" fmla="*/ 1760537 w 3186704"/>
                <a:gd name="connsiteY29" fmla="*/ 3241359 h 3402311"/>
                <a:gd name="connsiteX30" fmla="*/ 1610518 w 3186704"/>
                <a:gd name="connsiteY30" fmla="*/ 3309463 h 3402311"/>
                <a:gd name="connsiteX31" fmla="*/ 1367059 w 3186704"/>
                <a:gd name="connsiteY31" fmla="*/ 3374138 h 3402311"/>
                <a:gd name="connsiteX32" fmla="*/ 1210183 w 3186704"/>
                <a:gd name="connsiteY32" fmla="*/ 3385663 h 3402311"/>
                <a:gd name="connsiteX33" fmla="*/ 905573 w 3186704"/>
                <a:gd name="connsiteY33" fmla="*/ 3401856 h 3402311"/>
                <a:gd name="connsiteX34" fmla="*/ 558292 w 3186704"/>
                <a:gd name="connsiteY34" fmla="*/ 3382234 h 3402311"/>
                <a:gd name="connsiteX35" fmla="*/ 467137 w 3186704"/>
                <a:gd name="connsiteY35" fmla="*/ 3363756 h 3402311"/>
                <a:gd name="connsiteX36" fmla="*/ 206343 w 3186704"/>
                <a:gd name="connsiteY36" fmla="*/ 3202117 h 3402311"/>
                <a:gd name="connsiteX37" fmla="*/ 78613 w 3186704"/>
                <a:gd name="connsiteY37" fmla="*/ 3007044 h 3402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186704" h="3402311">
                  <a:moveTo>
                    <a:pt x="78613" y="3007044"/>
                  </a:moveTo>
                  <a:cubicBezTo>
                    <a:pt x="38512" y="2919891"/>
                    <a:pt x="9937" y="2827308"/>
                    <a:pt x="2032" y="2731772"/>
                  </a:cubicBezTo>
                  <a:cubicBezTo>
                    <a:pt x="-3207" y="2668717"/>
                    <a:pt x="1174" y="2604994"/>
                    <a:pt x="21177" y="2545082"/>
                  </a:cubicBezTo>
                  <a:cubicBezTo>
                    <a:pt x="40608" y="2486599"/>
                    <a:pt x="73469" y="2433259"/>
                    <a:pt x="116903" y="2389443"/>
                  </a:cubicBezTo>
                  <a:cubicBezTo>
                    <a:pt x="152241" y="2353725"/>
                    <a:pt x="194151" y="2325150"/>
                    <a:pt x="241300" y="2308100"/>
                  </a:cubicBezTo>
                  <a:cubicBezTo>
                    <a:pt x="315880" y="2281049"/>
                    <a:pt x="397224" y="2282668"/>
                    <a:pt x="475805" y="2296099"/>
                  </a:cubicBezTo>
                  <a:cubicBezTo>
                    <a:pt x="539337" y="2306957"/>
                    <a:pt x="601440" y="2324959"/>
                    <a:pt x="664781" y="2336770"/>
                  </a:cubicBezTo>
                  <a:cubicBezTo>
                    <a:pt x="710978" y="2345343"/>
                    <a:pt x="758412" y="2349343"/>
                    <a:pt x="803560" y="2336770"/>
                  </a:cubicBezTo>
                  <a:cubicBezTo>
                    <a:pt x="862711" y="2320292"/>
                    <a:pt x="909288" y="2276382"/>
                    <a:pt x="942340" y="2224280"/>
                  </a:cubicBezTo>
                  <a:cubicBezTo>
                    <a:pt x="992155" y="2145604"/>
                    <a:pt x="1006919" y="2051306"/>
                    <a:pt x="1018921" y="1958532"/>
                  </a:cubicBezTo>
                  <a:cubicBezTo>
                    <a:pt x="1034065" y="1841280"/>
                    <a:pt x="1043972" y="1723456"/>
                    <a:pt x="1061974" y="1606679"/>
                  </a:cubicBezTo>
                  <a:cubicBezTo>
                    <a:pt x="1074356" y="1526574"/>
                    <a:pt x="1091120" y="1447231"/>
                    <a:pt x="1114647" y="1369697"/>
                  </a:cubicBezTo>
                  <a:cubicBezTo>
                    <a:pt x="1145413" y="1268065"/>
                    <a:pt x="1187989" y="1170244"/>
                    <a:pt x="1243806" y="1080042"/>
                  </a:cubicBezTo>
                  <a:cubicBezTo>
                    <a:pt x="1307623" y="976981"/>
                    <a:pt x="1388396" y="886017"/>
                    <a:pt x="1468691" y="795149"/>
                  </a:cubicBezTo>
                  <a:cubicBezTo>
                    <a:pt x="1569466" y="681230"/>
                    <a:pt x="1670621" y="567787"/>
                    <a:pt x="1770157" y="452820"/>
                  </a:cubicBezTo>
                  <a:cubicBezTo>
                    <a:pt x="1867027" y="340997"/>
                    <a:pt x="1962277" y="226316"/>
                    <a:pt x="2082387" y="140400"/>
                  </a:cubicBezTo>
                  <a:cubicBezTo>
                    <a:pt x="2148586" y="93061"/>
                    <a:pt x="2221166" y="55437"/>
                    <a:pt x="2298890" y="31530"/>
                  </a:cubicBezTo>
                  <a:cubicBezTo>
                    <a:pt x="2374709" y="8193"/>
                    <a:pt x="2454053" y="-2189"/>
                    <a:pt x="2533396" y="383"/>
                  </a:cubicBezTo>
                  <a:cubicBezTo>
                    <a:pt x="2623312" y="3336"/>
                    <a:pt x="2711704" y="22957"/>
                    <a:pt x="2796572" y="53056"/>
                  </a:cubicBezTo>
                  <a:cubicBezTo>
                    <a:pt x="2876391" y="81345"/>
                    <a:pt x="2953544" y="118779"/>
                    <a:pt x="3014313" y="177548"/>
                  </a:cubicBezTo>
                  <a:cubicBezTo>
                    <a:pt x="3068320" y="229745"/>
                    <a:pt x="3106515" y="295753"/>
                    <a:pt x="3131566" y="366619"/>
                  </a:cubicBezTo>
                  <a:cubicBezTo>
                    <a:pt x="3159283" y="444915"/>
                    <a:pt x="3170904" y="527687"/>
                    <a:pt x="3174619" y="610745"/>
                  </a:cubicBezTo>
                  <a:cubicBezTo>
                    <a:pt x="3180334" y="738285"/>
                    <a:pt x="3167856" y="865729"/>
                    <a:pt x="3168142" y="993460"/>
                  </a:cubicBezTo>
                  <a:cubicBezTo>
                    <a:pt x="3168618" y="1161576"/>
                    <a:pt x="3191573" y="1329120"/>
                    <a:pt x="3185763" y="1497141"/>
                  </a:cubicBezTo>
                  <a:cubicBezTo>
                    <a:pt x="3182334" y="1595820"/>
                    <a:pt x="3168904" y="1693833"/>
                    <a:pt x="3150806" y="1790892"/>
                  </a:cubicBezTo>
                  <a:cubicBezTo>
                    <a:pt x="3132994" y="1886238"/>
                    <a:pt x="3109753" y="1980535"/>
                    <a:pt x="3076130" y="2071404"/>
                  </a:cubicBezTo>
                  <a:cubicBezTo>
                    <a:pt x="3022600" y="2215993"/>
                    <a:pt x="2942590" y="2348867"/>
                    <a:pt x="2847435" y="2470216"/>
                  </a:cubicBezTo>
                  <a:cubicBezTo>
                    <a:pt x="2708941" y="2646714"/>
                    <a:pt x="2538920" y="2795018"/>
                    <a:pt x="2359374" y="2929701"/>
                  </a:cubicBezTo>
                  <a:cubicBezTo>
                    <a:pt x="2276792" y="2991614"/>
                    <a:pt x="2191734" y="3050383"/>
                    <a:pt x="2099723" y="3097056"/>
                  </a:cubicBezTo>
                  <a:cubicBezTo>
                    <a:pt x="1990090" y="3152682"/>
                    <a:pt x="1872551" y="3190687"/>
                    <a:pt x="1760537" y="3241359"/>
                  </a:cubicBezTo>
                  <a:cubicBezTo>
                    <a:pt x="1710531" y="3264029"/>
                    <a:pt x="1661382" y="3288794"/>
                    <a:pt x="1610518" y="3309463"/>
                  </a:cubicBezTo>
                  <a:cubicBezTo>
                    <a:pt x="1532414" y="3341182"/>
                    <a:pt x="1450689" y="3363375"/>
                    <a:pt x="1367059" y="3374138"/>
                  </a:cubicBezTo>
                  <a:cubicBezTo>
                    <a:pt x="1315053" y="3380806"/>
                    <a:pt x="1262570" y="3382806"/>
                    <a:pt x="1210183" y="3385663"/>
                  </a:cubicBezTo>
                  <a:cubicBezTo>
                    <a:pt x="1108646" y="3391188"/>
                    <a:pt x="1007205" y="3399760"/>
                    <a:pt x="905573" y="3401856"/>
                  </a:cubicBezTo>
                  <a:cubicBezTo>
                    <a:pt x="789463" y="3404142"/>
                    <a:pt x="673354" y="3397855"/>
                    <a:pt x="558292" y="3382234"/>
                  </a:cubicBezTo>
                  <a:cubicBezTo>
                    <a:pt x="527526" y="3378043"/>
                    <a:pt x="497046" y="3372328"/>
                    <a:pt x="467137" y="3363756"/>
                  </a:cubicBezTo>
                  <a:cubicBezTo>
                    <a:pt x="367220" y="3335276"/>
                    <a:pt x="277876" y="3277555"/>
                    <a:pt x="206343" y="3202117"/>
                  </a:cubicBezTo>
                  <a:cubicBezTo>
                    <a:pt x="152527" y="3145348"/>
                    <a:pt x="111379" y="3078196"/>
                    <a:pt x="78613" y="3007044"/>
                  </a:cubicBezTo>
                  <a:close/>
                </a:path>
              </a:pathLst>
            </a:custGeom>
            <a:noFill/>
            <a:ln w="12700" cap="rnd">
              <a:solidFill>
                <a:schemeClr val="bg2">
                  <a:alpha val="24000"/>
                </a:schemeClr>
              </a:solidFill>
              <a:prstDash val="lgDash"/>
              <a:round/>
            </a:ln>
          </p:spPr>
          <p:txBody>
            <a:bodyPr rtlCol="0" anchor="ctr"/>
            <a:lstStyle/>
            <a:p>
              <a:endParaRPr lang="en-US"/>
            </a:p>
          </p:txBody>
        </p:sp>
        <p:sp>
          <p:nvSpPr>
            <p:cNvPr id="63" name="Freeform: Shape 62">
              <a:extLst>
                <a:ext uri="{FF2B5EF4-FFF2-40B4-BE49-F238E27FC236}">
                  <a16:creationId xmlns:a16="http://schemas.microsoft.com/office/drawing/2014/main" id="{F2A7A9CF-F794-4E88-84C1-9C3D3BD629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960461" y="1175713"/>
              <a:ext cx="3568552" cy="3938179"/>
            </a:xfrm>
            <a:custGeom>
              <a:avLst/>
              <a:gdLst>
                <a:gd name="connsiteX0" fmla="*/ 2179 w 2710118"/>
                <a:gd name="connsiteY0" fmla="*/ 2712895 h 2990829"/>
                <a:gd name="connsiteX1" fmla="*/ 18085 w 2710118"/>
                <a:gd name="connsiteY1" fmla="*/ 2589260 h 2990829"/>
                <a:gd name="connsiteX2" fmla="*/ 161627 w 2710118"/>
                <a:gd name="connsiteY2" fmla="*/ 2489533 h 2990829"/>
                <a:gd name="connsiteX3" fmla="*/ 384893 w 2710118"/>
                <a:gd name="connsiteY3" fmla="*/ 2559352 h 2990829"/>
                <a:gd name="connsiteX4" fmla="*/ 648069 w 2710118"/>
                <a:gd name="connsiteY4" fmla="*/ 2579259 h 2990829"/>
                <a:gd name="connsiteX5" fmla="*/ 831520 w 2710118"/>
                <a:gd name="connsiteY5" fmla="*/ 2445623 h 2990829"/>
                <a:gd name="connsiteX6" fmla="*/ 909244 w 2710118"/>
                <a:gd name="connsiteY6" fmla="*/ 2210260 h 2990829"/>
                <a:gd name="connsiteX7" fmla="*/ 975062 w 2710118"/>
                <a:gd name="connsiteY7" fmla="*/ 1771444 h 2990829"/>
                <a:gd name="connsiteX8" fmla="*/ 989064 w 2710118"/>
                <a:gd name="connsiteY8" fmla="*/ 1486170 h 2990829"/>
                <a:gd name="connsiteX9" fmla="*/ 1058882 w 2710118"/>
                <a:gd name="connsiteY9" fmla="*/ 1115171 h 2990829"/>
                <a:gd name="connsiteX10" fmla="*/ 1238333 w 2710118"/>
                <a:gd name="connsiteY10" fmla="*/ 776081 h 2990829"/>
                <a:gd name="connsiteX11" fmla="*/ 1567327 w 2710118"/>
                <a:gd name="connsiteY11" fmla="*/ 399081 h 2990829"/>
                <a:gd name="connsiteX12" fmla="*/ 1944136 w 2710118"/>
                <a:gd name="connsiteY12" fmla="*/ 85899 h 2990829"/>
                <a:gd name="connsiteX13" fmla="*/ 2167402 w 2710118"/>
                <a:gd name="connsiteY13" fmla="*/ 2079 h 2990829"/>
                <a:gd name="connsiteX14" fmla="*/ 2412671 w 2710118"/>
                <a:gd name="connsiteY14" fmla="*/ 53991 h 2990829"/>
                <a:gd name="connsiteX15" fmla="*/ 2616030 w 2710118"/>
                <a:gd name="connsiteY15" fmla="*/ 291354 h 2990829"/>
                <a:gd name="connsiteX16" fmla="*/ 2637937 w 2710118"/>
                <a:gd name="connsiteY16" fmla="*/ 724265 h 2990829"/>
                <a:gd name="connsiteX17" fmla="*/ 2691753 w 2710118"/>
                <a:gd name="connsiteY17" fmla="*/ 1117266 h 2990829"/>
                <a:gd name="connsiteX18" fmla="*/ 2705755 w 2710118"/>
                <a:gd name="connsiteY18" fmla="*/ 1476359 h 2990829"/>
                <a:gd name="connsiteX19" fmla="*/ 2616030 w 2710118"/>
                <a:gd name="connsiteY19" fmla="*/ 1859359 h 2990829"/>
                <a:gd name="connsiteX20" fmla="*/ 2404670 w 2710118"/>
                <a:gd name="connsiteY20" fmla="*/ 2250361 h 2990829"/>
                <a:gd name="connsiteX21" fmla="*/ 2198263 w 2710118"/>
                <a:gd name="connsiteY21" fmla="*/ 2456862 h 2990829"/>
                <a:gd name="connsiteX22" fmla="*/ 1724680 w 2710118"/>
                <a:gd name="connsiteY22" fmla="*/ 2757091 h 2990829"/>
                <a:gd name="connsiteX23" fmla="*/ 1327868 w 2710118"/>
                <a:gd name="connsiteY23" fmla="*/ 2810907 h 2990829"/>
                <a:gd name="connsiteX24" fmla="*/ 931057 w 2710118"/>
                <a:gd name="connsiteY24" fmla="*/ 2912634 h 2990829"/>
                <a:gd name="connsiteX25" fmla="*/ 695789 w 2710118"/>
                <a:gd name="connsiteY25" fmla="*/ 2972451 h 2990829"/>
                <a:gd name="connsiteX26" fmla="*/ 348889 w 2710118"/>
                <a:gd name="connsiteY26" fmla="*/ 2984452 h 2990829"/>
                <a:gd name="connsiteX27" fmla="*/ 73711 w 2710118"/>
                <a:gd name="connsiteY27" fmla="*/ 2882725 h 2990829"/>
                <a:gd name="connsiteX28" fmla="*/ 2179 w 2710118"/>
                <a:gd name="connsiteY28" fmla="*/ 2712895 h 2990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710118" h="2990829">
                  <a:moveTo>
                    <a:pt x="2179" y="2712895"/>
                  </a:moveTo>
                  <a:cubicBezTo>
                    <a:pt x="-2774" y="2670604"/>
                    <a:pt x="-12" y="2627551"/>
                    <a:pt x="18085" y="2589260"/>
                  </a:cubicBezTo>
                  <a:cubicBezTo>
                    <a:pt x="44755" y="2532967"/>
                    <a:pt x="99810" y="2495153"/>
                    <a:pt x="161627" y="2489533"/>
                  </a:cubicBezTo>
                  <a:cubicBezTo>
                    <a:pt x="240304" y="2482389"/>
                    <a:pt x="310312" y="2530491"/>
                    <a:pt x="384893" y="2559352"/>
                  </a:cubicBezTo>
                  <a:cubicBezTo>
                    <a:pt x="468904" y="2591832"/>
                    <a:pt x="561392" y="2603452"/>
                    <a:pt x="648069" y="2579259"/>
                  </a:cubicBezTo>
                  <a:cubicBezTo>
                    <a:pt x="723602" y="2558209"/>
                    <a:pt x="788563" y="2511346"/>
                    <a:pt x="831520" y="2445623"/>
                  </a:cubicBezTo>
                  <a:cubicBezTo>
                    <a:pt x="877050" y="2375805"/>
                    <a:pt x="893052" y="2292366"/>
                    <a:pt x="909244" y="2210260"/>
                  </a:cubicBezTo>
                  <a:cubicBezTo>
                    <a:pt x="938010" y="2064909"/>
                    <a:pt x="963156" y="1918986"/>
                    <a:pt x="975062" y="1771444"/>
                  </a:cubicBezTo>
                  <a:cubicBezTo>
                    <a:pt x="982682" y="1676575"/>
                    <a:pt x="981539" y="1581134"/>
                    <a:pt x="989064" y="1486170"/>
                  </a:cubicBezTo>
                  <a:cubicBezTo>
                    <a:pt x="998970" y="1360154"/>
                    <a:pt x="1017163" y="1234424"/>
                    <a:pt x="1058882" y="1115171"/>
                  </a:cubicBezTo>
                  <a:cubicBezTo>
                    <a:pt x="1101269" y="993822"/>
                    <a:pt x="1163848" y="880951"/>
                    <a:pt x="1238333" y="776081"/>
                  </a:cubicBezTo>
                  <a:cubicBezTo>
                    <a:pt x="1335107" y="639778"/>
                    <a:pt x="1448741" y="516906"/>
                    <a:pt x="1567327" y="399081"/>
                  </a:cubicBezTo>
                  <a:cubicBezTo>
                    <a:pt x="1683627" y="283543"/>
                    <a:pt x="1803452" y="169719"/>
                    <a:pt x="1944136" y="85899"/>
                  </a:cubicBezTo>
                  <a:cubicBezTo>
                    <a:pt x="2013383" y="44656"/>
                    <a:pt x="2087487" y="10366"/>
                    <a:pt x="2167402" y="2079"/>
                  </a:cubicBezTo>
                  <a:cubicBezTo>
                    <a:pt x="2252365" y="-6684"/>
                    <a:pt x="2337709" y="12557"/>
                    <a:pt x="2412671" y="53991"/>
                  </a:cubicBezTo>
                  <a:cubicBezTo>
                    <a:pt x="2507063" y="106092"/>
                    <a:pt x="2581263" y="189341"/>
                    <a:pt x="2616030" y="291354"/>
                  </a:cubicBezTo>
                  <a:cubicBezTo>
                    <a:pt x="2662892" y="429085"/>
                    <a:pt x="2633651" y="577770"/>
                    <a:pt x="2637937" y="724265"/>
                  </a:cubicBezTo>
                  <a:cubicBezTo>
                    <a:pt x="2641842" y="856472"/>
                    <a:pt x="2673941" y="986012"/>
                    <a:pt x="2691753" y="1117266"/>
                  </a:cubicBezTo>
                  <a:cubicBezTo>
                    <a:pt x="2707946" y="1236234"/>
                    <a:pt x="2715565" y="1356630"/>
                    <a:pt x="2705755" y="1476359"/>
                  </a:cubicBezTo>
                  <a:cubicBezTo>
                    <a:pt x="2694896" y="1607709"/>
                    <a:pt x="2662606" y="1736011"/>
                    <a:pt x="2616030" y="1859359"/>
                  </a:cubicBezTo>
                  <a:cubicBezTo>
                    <a:pt x="2563451" y="1998710"/>
                    <a:pt x="2496681" y="2133298"/>
                    <a:pt x="2404670" y="2250361"/>
                  </a:cubicBezTo>
                  <a:cubicBezTo>
                    <a:pt x="2344376" y="2327132"/>
                    <a:pt x="2272177" y="2392854"/>
                    <a:pt x="2198263" y="2456862"/>
                  </a:cubicBezTo>
                  <a:cubicBezTo>
                    <a:pt x="2054911" y="2580973"/>
                    <a:pt x="1905464" y="2703370"/>
                    <a:pt x="1724680" y="2757091"/>
                  </a:cubicBezTo>
                  <a:cubicBezTo>
                    <a:pt x="1596473" y="2795191"/>
                    <a:pt x="1460456" y="2791857"/>
                    <a:pt x="1327868" y="2810907"/>
                  </a:cubicBezTo>
                  <a:cubicBezTo>
                    <a:pt x="1192518" y="2830433"/>
                    <a:pt x="1062311" y="2873677"/>
                    <a:pt x="931057" y="2912634"/>
                  </a:cubicBezTo>
                  <a:cubicBezTo>
                    <a:pt x="853428" y="2935684"/>
                    <a:pt x="775513" y="2958259"/>
                    <a:pt x="695789" y="2972451"/>
                  </a:cubicBezTo>
                  <a:cubicBezTo>
                    <a:pt x="581203" y="2992929"/>
                    <a:pt x="464808" y="2995311"/>
                    <a:pt x="348889" y="2984452"/>
                  </a:cubicBezTo>
                  <a:cubicBezTo>
                    <a:pt x="247352" y="2974927"/>
                    <a:pt x="142006" y="2956544"/>
                    <a:pt x="73711" y="2882725"/>
                  </a:cubicBezTo>
                  <a:cubicBezTo>
                    <a:pt x="31420" y="2836434"/>
                    <a:pt x="9513" y="2775474"/>
                    <a:pt x="2179" y="2712895"/>
                  </a:cubicBezTo>
                  <a:close/>
                </a:path>
              </a:pathLst>
            </a:custGeom>
            <a:noFill/>
            <a:ln w="12700" cap="rnd">
              <a:solidFill>
                <a:schemeClr val="bg2">
                  <a:alpha val="24000"/>
                </a:schemeClr>
              </a:solidFill>
              <a:prstDash val="lgDash"/>
              <a:round/>
            </a:ln>
          </p:spPr>
          <p:txBody>
            <a:bodyPr rtlCol="0" anchor="ctr"/>
            <a:lstStyle/>
            <a:p>
              <a:endParaRPr lang="en-US"/>
            </a:p>
          </p:txBody>
        </p:sp>
        <p:sp>
          <p:nvSpPr>
            <p:cNvPr id="64" name="Freeform: Shape 63">
              <a:extLst>
                <a:ext uri="{FF2B5EF4-FFF2-40B4-BE49-F238E27FC236}">
                  <a16:creationId xmlns:a16="http://schemas.microsoft.com/office/drawing/2014/main" id="{E6165D29-B803-4DC8-89DE-8DF7B5346A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36081" y="1589661"/>
              <a:ext cx="1743551" cy="2969484"/>
            </a:xfrm>
            <a:custGeom>
              <a:avLst/>
              <a:gdLst>
                <a:gd name="connsiteX0" fmla="*/ 14495 w 1324131"/>
                <a:gd name="connsiteY0" fmla="*/ 1664146 h 2255159"/>
                <a:gd name="connsiteX1" fmla="*/ 97839 w 1324131"/>
                <a:gd name="connsiteY1" fmla="*/ 1271049 h 2255159"/>
                <a:gd name="connsiteX2" fmla="*/ 97839 w 1324131"/>
                <a:gd name="connsiteY2" fmla="*/ 991109 h 2255159"/>
                <a:gd name="connsiteX3" fmla="*/ 195756 w 1324131"/>
                <a:gd name="connsiteY3" fmla="*/ 588964 h 2255159"/>
                <a:gd name="connsiteX4" fmla="*/ 373778 w 1324131"/>
                <a:gd name="connsiteY4" fmla="*/ 336170 h 2255159"/>
                <a:gd name="connsiteX5" fmla="*/ 706867 w 1324131"/>
                <a:gd name="connsiteY5" fmla="*/ 86234 h 2255159"/>
                <a:gd name="connsiteX6" fmla="*/ 953755 w 1324131"/>
                <a:gd name="connsiteY6" fmla="*/ 33 h 2255159"/>
                <a:gd name="connsiteX7" fmla="*/ 1105965 w 1324131"/>
                <a:gd name="connsiteY7" fmla="*/ 60326 h 2255159"/>
                <a:gd name="connsiteX8" fmla="*/ 1146160 w 1324131"/>
                <a:gd name="connsiteY8" fmla="*/ 221204 h 2255159"/>
                <a:gd name="connsiteX9" fmla="*/ 1177783 w 1324131"/>
                <a:gd name="connsiteY9" fmla="*/ 448089 h 2255159"/>
                <a:gd name="connsiteX10" fmla="*/ 1281129 w 1324131"/>
                <a:gd name="connsiteY10" fmla="*/ 789941 h 2255159"/>
                <a:gd name="connsiteX11" fmla="*/ 1306942 w 1324131"/>
                <a:gd name="connsiteY11" fmla="*/ 942151 h 2255159"/>
                <a:gd name="connsiteX12" fmla="*/ 1321325 w 1324131"/>
                <a:gd name="connsiteY12" fmla="*/ 1272478 h 2255159"/>
                <a:gd name="connsiteX13" fmla="*/ 1215121 w 1324131"/>
                <a:gd name="connsiteY13" fmla="*/ 1660240 h 2255159"/>
                <a:gd name="connsiteX14" fmla="*/ 1085962 w 1324131"/>
                <a:gd name="connsiteY14" fmla="*/ 1844073 h 2255159"/>
                <a:gd name="connsiteX15" fmla="*/ 849075 w 1324131"/>
                <a:gd name="connsiteY15" fmla="*/ 2081055 h 2255159"/>
                <a:gd name="connsiteX16" fmla="*/ 445691 w 1324131"/>
                <a:gd name="connsiteY16" fmla="*/ 2254887 h 2255159"/>
                <a:gd name="connsiteX17" fmla="*/ 126985 w 1324131"/>
                <a:gd name="connsiteY17" fmla="*/ 2134205 h 2255159"/>
                <a:gd name="connsiteX18" fmla="*/ 683 w 1324131"/>
                <a:gd name="connsiteY18" fmla="*/ 1829690 h 2255159"/>
                <a:gd name="connsiteX19" fmla="*/ 14495 w 1324131"/>
                <a:gd name="connsiteY19" fmla="*/ 1664146 h 2255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24131" h="2255159">
                  <a:moveTo>
                    <a:pt x="14495" y="1664146"/>
                  </a:moveTo>
                  <a:cubicBezTo>
                    <a:pt x="40593" y="1532320"/>
                    <a:pt x="87552" y="1404780"/>
                    <a:pt x="97839" y="1271049"/>
                  </a:cubicBezTo>
                  <a:cubicBezTo>
                    <a:pt x="104982" y="1177895"/>
                    <a:pt x="94790" y="1084454"/>
                    <a:pt x="97839" y="991109"/>
                  </a:cubicBezTo>
                  <a:cubicBezTo>
                    <a:pt x="102411" y="851759"/>
                    <a:pt x="135177" y="714408"/>
                    <a:pt x="195756" y="588964"/>
                  </a:cubicBezTo>
                  <a:cubicBezTo>
                    <a:pt x="240809" y="495524"/>
                    <a:pt x="301674" y="410751"/>
                    <a:pt x="373778" y="336170"/>
                  </a:cubicBezTo>
                  <a:cubicBezTo>
                    <a:pt x="470742" y="235967"/>
                    <a:pt x="585614" y="155386"/>
                    <a:pt x="706867" y="86234"/>
                  </a:cubicBezTo>
                  <a:cubicBezTo>
                    <a:pt x="784020" y="42229"/>
                    <a:pt x="865363" y="1367"/>
                    <a:pt x="953755" y="33"/>
                  </a:cubicBezTo>
                  <a:cubicBezTo>
                    <a:pt x="1011667" y="-824"/>
                    <a:pt x="1070817" y="14892"/>
                    <a:pt x="1105965" y="60326"/>
                  </a:cubicBezTo>
                  <a:cubicBezTo>
                    <a:pt x="1140350" y="104903"/>
                    <a:pt x="1142445" y="164244"/>
                    <a:pt x="1146160" y="221204"/>
                  </a:cubicBezTo>
                  <a:cubicBezTo>
                    <a:pt x="1151113" y="297594"/>
                    <a:pt x="1160543" y="373604"/>
                    <a:pt x="1177783" y="448089"/>
                  </a:cubicBezTo>
                  <a:cubicBezTo>
                    <a:pt x="1204644" y="564199"/>
                    <a:pt x="1253888" y="673927"/>
                    <a:pt x="1281129" y="789941"/>
                  </a:cubicBezTo>
                  <a:cubicBezTo>
                    <a:pt x="1292940" y="840043"/>
                    <a:pt x="1300656" y="891097"/>
                    <a:pt x="1306942" y="942151"/>
                  </a:cubicBezTo>
                  <a:cubicBezTo>
                    <a:pt x="1320563" y="1051784"/>
                    <a:pt x="1328754" y="1162274"/>
                    <a:pt x="1321325" y="1272478"/>
                  </a:cubicBezTo>
                  <a:cubicBezTo>
                    <a:pt x="1312181" y="1407828"/>
                    <a:pt x="1279700" y="1541178"/>
                    <a:pt x="1215121" y="1660240"/>
                  </a:cubicBezTo>
                  <a:cubicBezTo>
                    <a:pt x="1179307" y="1726249"/>
                    <a:pt x="1134063" y="1786352"/>
                    <a:pt x="1085962" y="1844073"/>
                  </a:cubicBezTo>
                  <a:cubicBezTo>
                    <a:pt x="1014239" y="1930084"/>
                    <a:pt x="936610" y="2011237"/>
                    <a:pt x="849075" y="2081055"/>
                  </a:cubicBezTo>
                  <a:cubicBezTo>
                    <a:pt x="731441" y="2174972"/>
                    <a:pt x="595424" y="2249743"/>
                    <a:pt x="445691" y="2254887"/>
                  </a:cubicBezTo>
                  <a:cubicBezTo>
                    <a:pt x="326915" y="2258887"/>
                    <a:pt x="210138" y="2218882"/>
                    <a:pt x="126985" y="2134205"/>
                  </a:cubicBezTo>
                  <a:cubicBezTo>
                    <a:pt x="47642" y="2053432"/>
                    <a:pt x="5922" y="1943228"/>
                    <a:pt x="683" y="1829690"/>
                  </a:cubicBezTo>
                  <a:cubicBezTo>
                    <a:pt x="-2079" y="1774255"/>
                    <a:pt x="3732" y="1718819"/>
                    <a:pt x="14495" y="1664146"/>
                  </a:cubicBezTo>
                  <a:close/>
                </a:path>
              </a:pathLst>
            </a:custGeom>
            <a:noFill/>
            <a:ln w="12700" cap="rnd">
              <a:solidFill>
                <a:schemeClr val="bg2">
                  <a:alpha val="24000"/>
                </a:schemeClr>
              </a:solidFill>
              <a:prstDash val="lgDash"/>
              <a:round/>
            </a:ln>
          </p:spPr>
          <p:txBody>
            <a:bodyPr rtlCol="0" anchor="ctr"/>
            <a:lstStyle/>
            <a:p>
              <a:endParaRPr lang="en-US"/>
            </a:p>
          </p:txBody>
        </p:sp>
        <p:sp>
          <p:nvSpPr>
            <p:cNvPr id="65" name="Freeform: Shape 64">
              <a:extLst>
                <a:ext uri="{FF2B5EF4-FFF2-40B4-BE49-F238E27FC236}">
                  <a16:creationId xmlns:a16="http://schemas.microsoft.com/office/drawing/2014/main" id="{AFF8557F-8C51-4431-A149-896D24BDC3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56128" y="3099688"/>
              <a:ext cx="933037" cy="1078994"/>
            </a:xfrm>
            <a:custGeom>
              <a:avLst/>
              <a:gdLst>
                <a:gd name="connsiteX0" fmla="*/ 23248 w 708590"/>
                <a:gd name="connsiteY0" fmla="*/ 533652 h 819436"/>
                <a:gd name="connsiteX1" fmla="*/ 132310 w 708590"/>
                <a:gd name="connsiteY1" fmla="*/ 280859 h 819436"/>
                <a:gd name="connsiteX2" fmla="*/ 255754 w 708590"/>
                <a:gd name="connsiteY2" fmla="*/ 97026 h 819436"/>
                <a:gd name="connsiteX3" fmla="*/ 445206 w 708590"/>
                <a:gd name="connsiteY3" fmla="*/ 2253 h 819436"/>
                <a:gd name="connsiteX4" fmla="*/ 597415 w 708590"/>
                <a:gd name="connsiteY4" fmla="*/ 33875 h 819436"/>
                <a:gd name="connsiteX5" fmla="*/ 703619 w 708590"/>
                <a:gd name="connsiteY5" fmla="*/ 214851 h 819436"/>
                <a:gd name="connsiteX6" fmla="*/ 686379 w 708590"/>
                <a:gd name="connsiteY6" fmla="*/ 418781 h 819436"/>
                <a:gd name="connsiteX7" fmla="*/ 585890 w 708590"/>
                <a:gd name="connsiteY7" fmla="*/ 616996 h 819436"/>
                <a:gd name="connsiteX8" fmla="*/ 347574 w 708590"/>
                <a:gd name="connsiteY8" fmla="*/ 780731 h 819436"/>
                <a:gd name="connsiteX9" fmla="*/ 166695 w 708590"/>
                <a:gd name="connsiteY9" fmla="*/ 818069 h 819436"/>
                <a:gd name="connsiteX10" fmla="*/ 14485 w 708590"/>
                <a:gd name="connsiteY10" fmla="*/ 720438 h 819436"/>
                <a:gd name="connsiteX11" fmla="*/ 23248 w 708590"/>
                <a:gd name="connsiteY11" fmla="*/ 533652 h 819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08590" h="819436">
                  <a:moveTo>
                    <a:pt x="23248" y="533652"/>
                  </a:moveTo>
                  <a:cubicBezTo>
                    <a:pt x="51728" y="446213"/>
                    <a:pt x="90685" y="362869"/>
                    <a:pt x="132310" y="280859"/>
                  </a:cubicBezTo>
                  <a:cubicBezTo>
                    <a:pt x="166028" y="214470"/>
                    <a:pt x="202223" y="148461"/>
                    <a:pt x="255754" y="97026"/>
                  </a:cubicBezTo>
                  <a:cubicBezTo>
                    <a:pt x="307855" y="46925"/>
                    <a:pt x="373578" y="11587"/>
                    <a:pt x="445206" y="2253"/>
                  </a:cubicBezTo>
                  <a:cubicBezTo>
                    <a:pt x="498546" y="-4701"/>
                    <a:pt x="552743" y="4062"/>
                    <a:pt x="597415" y="33875"/>
                  </a:cubicBezTo>
                  <a:cubicBezTo>
                    <a:pt x="657708" y="74071"/>
                    <a:pt x="691617" y="142937"/>
                    <a:pt x="703619" y="214851"/>
                  </a:cubicBezTo>
                  <a:cubicBezTo>
                    <a:pt x="715049" y="282954"/>
                    <a:pt x="705715" y="352296"/>
                    <a:pt x="686379" y="418781"/>
                  </a:cubicBezTo>
                  <a:cubicBezTo>
                    <a:pt x="665519" y="490790"/>
                    <a:pt x="634182" y="559846"/>
                    <a:pt x="585890" y="616996"/>
                  </a:cubicBezTo>
                  <a:cubicBezTo>
                    <a:pt x="523025" y="691386"/>
                    <a:pt x="437395" y="742155"/>
                    <a:pt x="347574" y="780731"/>
                  </a:cubicBezTo>
                  <a:cubicBezTo>
                    <a:pt x="289758" y="805591"/>
                    <a:pt x="228988" y="824831"/>
                    <a:pt x="166695" y="818069"/>
                  </a:cubicBezTo>
                  <a:cubicBezTo>
                    <a:pt x="102496" y="811115"/>
                    <a:pt x="41631" y="778445"/>
                    <a:pt x="14485" y="720438"/>
                  </a:cubicBezTo>
                  <a:cubicBezTo>
                    <a:pt x="-12661" y="662145"/>
                    <a:pt x="3055" y="595660"/>
                    <a:pt x="23248" y="533652"/>
                  </a:cubicBezTo>
                  <a:close/>
                </a:path>
              </a:pathLst>
            </a:custGeom>
            <a:noFill/>
            <a:ln w="12700" cap="rnd">
              <a:solidFill>
                <a:schemeClr val="bg2">
                  <a:alpha val="24000"/>
                </a:schemeClr>
              </a:solidFill>
              <a:prstDash val="lgDash"/>
              <a:round/>
            </a:ln>
          </p:spPr>
          <p:txBody>
            <a:bodyPr rtlCol="0" anchor="ctr"/>
            <a:lstStyle/>
            <a:p>
              <a:endParaRPr lang="en-US"/>
            </a:p>
          </p:txBody>
        </p:sp>
        <p:sp>
          <p:nvSpPr>
            <p:cNvPr id="66" name="Freeform: Shape 65">
              <a:extLst>
                <a:ext uri="{FF2B5EF4-FFF2-40B4-BE49-F238E27FC236}">
                  <a16:creationId xmlns:a16="http://schemas.microsoft.com/office/drawing/2014/main" id="{DCA02EEE-CFE2-4F57-9101-07A45870D1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21413" y="2153126"/>
              <a:ext cx="562062" cy="821426"/>
            </a:xfrm>
            <a:custGeom>
              <a:avLst/>
              <a:gdLst>
                <a:gd name="connsiteX0" fmla="*/ 149850 w 426855"/>
                <a:gd name="connsiteY0" fmla="*/ 546425 h 623828"/>
                <a:gd name="connsiteX1" fmla="*/ 209667 w 426855"/>
                <a:gd name="connsiteY1" fmla="*/ 590336 h 623828"/>
                <a:gd name="connsiteX2" fmla="*/ 285391 w 426855"/>
                <a:gd name="connsiteY2" fmla="*/ 622244 h 623828"/>
                <a:gd name="connsiteX3" fmla="*/ 393024 w 426855"/>
                <a:gd name="connsiteY3" fmla="*/ 584335 h 623828"/>
                <a:gd name="connsiteX4" fmla="*/ 420932 w 426855"/>
                <a:gd name="connsiteY4" fmla="*/ 446699 h 623828"/>
                <a:gd name="connsiteX5" fmla="*/ 420932 w 426855"/>
                <a:gd name="connsiteY5" fmla="*/ 227243 h 623828"/>
                <a:gd name="connsiteX6" fmla="*/ 341208 w 426855"/>
                <a:gd name="connsiteY6" fmla="*/ 59698 h 623828"/>
                <a:gd name="connsiteX7" fmla="*/ 273390 w 426855"/>
                <a:gd name="connsiteY7" fmla="*/ 11787 h 623828"/>
                <a:gd name="connsiteX8" fmla="*/ 4213 w 426855"/>
                <a:gd name="connsiteY8" fmla="*/ 229243 h 623828"/>
                <a:gd name="connsiteX9" fmla="*/ 58029 w 426855"/>
                <a:gd name="connsiteY9" fmla="*/ 458605 h 623828"/>
                <a:gd name="connsiteX10" fmla="*/ 149850 w 426855"/>
                <a:gd name="connsiteY10" fmla="*/ 546425 h 623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5" h="623828">
                  <a:moveTo>
                    <a:pt x="149850" y="546425"/>
                  </a:moveTo>
                  <a:cubicBezTo>
                    <a:pt x="169186" y="561856"/>
                    <a:pt x="188807" y="577001"/>
                    <a:pt x="209667" y="590336"/>
                  </a:cubicBezTo>
                  <a:cubicBezTo>
                    <a:pt x="233004" y="605290"/>
                    <a:pt x="258054" y="617958"/>
                    <a:pt x="285391" y="622244"/>
                  </a:cubicBezTo>
                  <a:cubicBezTo>
                    <a:pt x="325777" y="628531"/>
                    <a:pt x="367687" y="616148"/>
                    <a:pt x="393024" y="584335"/>
                  </a:cubicBezTo>
                  <a:cubicBezTo>
                    <a:pt x="422932" y="546902"/>
                    <a:pt x="419884" y="495467"/>
                    <a:pt x="420932" y="446699"/>
                  </a:cubicBezTo>
                  <a:cubicBezTo>
                    <a:pt x="422551" y="373166"/>
                    <a:pt x="433409" y="299537"/>
                    <a:pt x="420932" y="227243"/>
                  </a:cubicBezTo>
                  <a:cubicBezTo>
                    <a:pt x="410168" y="165140"/>
                    <a:pt x="384165" y="105704"/>
                    <a:pt x="341208" y="59698"/>
                  </a:cubicBezTo>
                  <a:cubicBezTo>
                    <a:pt x="322062" y="39219"/>
                    <a:pt x="299488" y="22265"/>
                    <a:pt x="273390" y="11787"/>
                  </a:cubicBezTo>
                  <a:cubicBezTo>
                    <a:pt x="145278" y="-39743"/>
                    <a:pt x="27549" y="85892"/>
                    <a:pt x="4213" y="229243"/>
                  </a:cubicBezTo>
                  <a:cubicBezTo>
                    <a:pt x="-8932" y="310205"/>
                    <a:pt x="8594" y="393359"/>
                    <a:pt x="58029" y="458605"/>
                  </a:cubicBezTo>
                  <a:cubicBezTo>
                    <a:pt x="83747" y="492514"/>
                    <a:pt x="116608" y="519946"/>
                    <a:pt x="149850" y="546425"/>
                  </a:cubicBezTo>
                  <a:close/>
                </a:path>
              </a:pathLst>
            </a:custGeom>
            <a:noFill/>
            <a:ln w="12700" cap="rnd">
              <a:solidFill>
                <a:schemeClr val="bg2">
                  <a:alpha val="24000"/>
                </a:schemeClr>
              </a:solidFill>
              <a:prstDash val="lgDash"/>
              <a:round/>
            </a:ln>
          </p:spPr>
          <p:txBody>
            <a:bodyPr rtlCol="0" anchor="ctr"/>
            <a:lstStyle/>
            <a:p>
              <a:endParaRPr lang="en-US"/>
            </a:p>
          </p:txBody>
        </p:sp>
      </p:grpSp>
      <p:sp>
        <p:nvSpPr>
          <p:cNvPr id="4" name="Title 3">
            <a:extLst>
              <a:ext uri="{FF2B5EF4-FFF2-40B4-BE49-F238E27FC236}">
                <a16:creationId xmlns:a16="http://schemas.microsoft.com/office/drawing/2014/main" id="{E8DCC4F2-8482-4F34-B16F-192E59E10E6F}"/>
              </a:ext>
            </a:extLst>
          </p:cNvPr>
          <p:cNvSpPr>
            <a:spLocks noGrp="1"/>
          </p:cNvSpPr>
          <p:nvPr>
            <p:ph type="title"/>
          </p:nvPr>
        </p:nvSpPr>
        <p:spPr>
          <a:xfrm>
            <a:off x="1067812" y="1601207"/>
            <a:ext cx="10190071" cy="3145855"/>
          </a:xfrm>
        </p:spPr>
        <p:txBody>
          <a:bodyPr vert="horz" lIns="91440" tIns="45720" rIns="91440" bIns="45720" rtlCol="0" anchor="b">
            <a:normAutofit/>
          </a:bodyPr>
          <a:lstStyle/>
          <a:p>
            <a:pPr algn="ctr"/>
            <a:r>
              <a:rPr lang="en-US" sz="5400" kern="1200" dirty="0">
                <a:solidFill>
                  <a:srgbClr val="FFFFFF"/>
                </a:solidFill>
                <a:effectLst>
                  <a:outerShdw blurRad="38100" dist="38100" dir="2700000" algn="tl">
                    <a:srgbClr val="000000">
                      <a:alpha val="43137"/>
                    </a:srgbClr>
                  </a:outerShdw>
                </a:effectLst>
                <a:latin typeface="+mj-lt"/>
                <a:ea typeface="+mj-ea"/>
                <a:cs typeface="+mj-cs"/>
              </a:rPr>
              <a:t>Changing mindset:</a:t>
            </a:r>
            <a:br>
              <a:rPr lang="en-US" sz="5400" kern="1200" dirty="0">
                <a:solidFill>
                  <a:srgbClr val="FFFFFF"/>
                </a:solidFill>
                <a:effectLst>
                  <a:outerShdw blurRad="38100" dist="38100" dir="2700000" algn="tl">
                    <a:srgbClr val="000000">
                      <a:alpha val="43137"/>
                    </a:srgbClr>
                  </a:outerShdw>
                </a:effectLst>
                <a:latin typeface="+mj-lt"/>
                <a:ea typeface="+mj-ea"/>
                <a:cs typeface="+mj-cs"/>
              </a:rPr>
            </a:br>
            <a:r>
              <a:rPr lang="en-US" sz="5400" kern="1200" dirty="0">
                <a:solidFill>
                  <a:srgbClr val="FFFFFF"/>
                </a:solidFill>
                <a:effectLst>
                  <a:outerShdw blurRad="38100" dist="38100" dir="2700000" algn="tl">
                    <a:srgbClr val="000000">
                      <a:alpha val="43137"/>
                    </a:srgbClr>
                  </a:outerShdw>
                </a:effectLst>
                <a:latin typeface="+mj-lt"/>
                <a:ea typeface="+mj-ea"/>
                <a:cs typeface="+mj-cs"/>
              </a:rPr>
              <a:t>Could disinhibited behaviours reflect an unmet need?</a:t>
            </a:r>
          </a:p>
        </p:txBody>
      </p:sp>
      <p:grpSp>
        <p:nvGrpSpPr>
          <p:cNvPr id="68" name="Bottom Right">
            <a:extLst>
              <a:ext uri="{FF2B5EF4-FFF2-40B4-BE49-F238E27FC236}">
                <a16:creationId xmlns:a16="http://schemas.microsoft.com/office/drawing/2014/main" id="{8F281804-17FE-49B9-9065-1A44CD473CA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69" name="Graphic 157">
              <a:extLst>
                <a:ext uri="{FF2B5EF4-FFF2-40B4-BE49-F238E27FC236}">
                  <a16:creationId xmlns:a16="http://schemas.microsoft.com/office/drawing/2014/main" id="{737BB70B-7AAF-4229-8400-5AFF12A2367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71" name="Freeform: Shape 70">
                <a:extLst>
                  <a:ext uri="{FF2B5EF4-FFF2-40B4-BE49-F238E27FC236}">
                    <a16:creationId xmlns:a16="http://schemas.microsoft.com/office/drawing/2014/main" id="{9B992201-AA48-4BE7-ADC2-908B16934F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72" name="Freeform: Shape 71">
                <a:extLst>
                  <a:ext uri="{FF2B5EF4-FFF2-40B4-BE49-F238E27FC236}">
                    <a16:creationId xmlns:a16="http://schemas.microsoft.com/office/drawing/2014/main" id="{840E3649-4ED2-4501-AF92-DEC3DFF5C8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73" name="Freeform: Shape 72">
                <a:extLst>
                  <a:ext uri="{FF2B5EF4-FFF2-40B4-BE49-F238E27FC236}">
                    <a16:creationId xmlns:a16="http://schemas.microsoft.com/office/drawing/2014/main" id="{68B38FD5-4195-4693-8AB7-D01C58D21E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74" name="Freeform: Shape 73">
                <a:extLst>
                  <a:ext uri="{FF2B5EF4-FFF2-40B4-BE49-F238E27FC236}">
                    <a16:creationId xmlns:a16="http://schemas.microsoft.com/office/drawing/2014/main" id="{F0635352-3FD2-43A8-832C-705F1CB917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75" name="Freeform: Shape 74">
                <a:extLst>
                  <a:ext uri="{FF2B5EF4-FFF2-40B4-BE49-F238E27FC236}">
                    <a16:creationId xmlns:a16="http://schemas.microsoft.com/office/drawing/2014/main" id="{FBEAF61E-74F7-41BA-9576-39B1961501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76" name="Freeform: Shape 75">
                <a:extLst>
                  <a:ext uri="{FF2B5EF4-FFF2-40B4-BE49-F238E27FC236}">
                    <a16:creationId xmlns:a16="http://schemas.microsoft.com/office/drawing/2014/main" id="{AB31D9B5-1401-4F40-BEE6-D492919954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77" name="Freeform: Shape 76">
                <a:extLst>
                  <a:ext uri="{FF2B5EF4-FFF2-40B4-BE49-F238E27FC236}">
                    <a16:creationId xmlns:a16="http://schemas.microsoft.com/office/drawing/2014/main" id="{8EDD38F5-BC63-401D-8C72-8D41A360A9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70" name="Freeform: Shape 69">
              <a:extLst>
                <a:ext uri="{FF2B5EF4-FFF2-40B4-BE49-F238E27FC236}">
                  <a16:creationId xmlns:a16="http://schemas.microsoft.com/office/drawing/2014/main" id="{05CE5B18-7300-438F-80EB-4F4E431C80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9025706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 name="Rectangle 80">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83" name="Freeform: Shape 82">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85" name="Freeform: Shape 84">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87" name="Freeform: Shape 86">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89"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90" name="Freeform: Shape 89">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91" name="Freeform: Shape 90">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92" name="Freeform: Shape 91">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93" name="Freeform: Shape 92">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94" name="Freeform: Shape 93">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95" name="Freeform: Shape 94">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96" name="Freeform: Shape 95">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98"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99" name="Freeform: Shape 98">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100" name="Freeform: Shape 99">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01" name="Freeform: Shape 100">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102" name="Freeform: Shape 101">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03" name="Freeform: Shape 102">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04" name="Freeform: Shape 103">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05" name="Freeform: Shape 104">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107" name="Rectangle 106">
            <a:extLst>
              <a:ext uri="{FF2B5EF4-FFF2-40B4-BE49-F238E27FC236}">
                <a16:creationId xmlns:a16="http://schemas.microsoft.com/office/drawing/2014/main" id="{81BC67A1-175E-439E-85E2-88911C1198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09" name="Rectangle 108">
            <a:extLst>
              <a:ext uri="{FF2B5EF4-FFF2-40B4-BE49-F238E27FC236}">
                <a16:creationId xmlns:a16="http://schemas.microsoft.com/office/drawing/2014/main" id="{94A7B82C-30F1-42B4-BE36-3DB42DD517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11" name="Rectangle 110">
            <a:extLst>
              <a:ext uri="{FF2B5EF4-FFF2-40B4-BE49-F238E27FC236}">
                <a16:creationId xmlns:a16="http://schemas.microsoft.com/office/drawing/2014/main" id="{43CA1578-CEEB-41BB-8068-C0DA02C36C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lose-up of a puzzle&#10;&#10;Description automatically generated with low confidence">
            <a:extLst>
              <a:ext uri="{FF2B5EF4-FFF2-40B4-BE49-F238E27FC236}">
                <a16:creationId xmlns:a16="http://schemas.microsoft.com/office/drawing/2014/main" id="{D1FDAE2F-284D-4514-B85A-7E874B8E8AFA}"/>
              </a:ext>
            </a:extLst>
          </p:cNvPr>
          <p:cNvPicPr>
            <a:picLocks noChangeAspect="1"/>
          </p:cNvPicPr>
          <p:nvPr/>
        </p:nvPicPr>
        <p:blipFill rotWithShape="1">
          <a:blip r:embed="rId3">
            <a:alphaModFix amt="70000"/>
          </a:blip>
          <a:srcRect t="4792" r="-1" b="10617"/>
          <a:stretch/>
        </p:blipFill>
        <p:spPr>
          <a:xfrm>
            <a:off x="20" y="10"/>
            <a:ext cx="12188932" cy="6856614"/>
          </a:xfrm>
          <a:prstGeom prst="rect">
            <a:avLst/>
          </a:prstGeom>
        </p:spPr>
      </p:pic>
      <p:grpSp>
        <p:nvGrpSpPr>
          <p:cNvPr id="113" name="Top Left">
            <a:extLst>
              <a:ext uri="{FF2B5EF4-FFF2-40B4-BE49-F238E27FC236}">
                <a16:creationId xmlns:a16="http://schemas.microsoft.com/office/drawing/2014/main" id="{7DF11618-754F-4C58-94AD-F7AA3530D6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125493" y="145598"/>
            <a:ext cx="5104732" cy="4853749"/>
            <a:chOff x="3538537" y="995362"/>
            <a:chExt cx="5104732" cy="4853749"/>
          </a:xfrm>
          <a:noFill/>
        </p:grpSpPr>
        <p:sp>
          <p:nvSpPr>
            <p:cNvPr id="114" name="Freeform: Shape 113">
              <a:extLst>
                <a:ext uri="{FF2B5EF4-FFF2-40B4-BE49-F238E27FC236}">
                  <a16:creationId xmlns:a16="http://schemas.microsoft.com/office/drawing/2014/main" id="{454C1B16-3C93-4003-88AD-F74DAD18C8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548071" y="1004887"/>
              <a:ext cx="5085197" cy="4844224"/>
            </a:xfrm>
            <a:custGeom>
              <a:avLst/>
              <a:gdLst>
                <a:gd name="connsiteX0" fmla="*/ 425663 w 5085197"/>
                <a:gd name="connsiteY0" fmla="*/ 0 h 4844224"/>
                <a:gd name="connsiteX1" fmla="*/ 277263 w 5085197"/>
                <a:gd name="connsiteY1" fmla="*/ 200882 h 4844224"/>
                <a:gd name="connsiteX2" fmla="*/ 155629 w 5085197"/>
                <a:gd name="connsiteY2" fmla="*/ 472154 h 4844224"/>
                <a:gd name="connsiteX3" fmla="*/ 55998 w 5085197"/>
                <a:gd name="connsiteY3" fmla="*/ 785336 h 4844224"/>
                <a:gd name="connsiteX4" fmla="*/ 6182 w 5085197"/>
                <a:gd name="connsiteY4" fmla="*/ 1154335 h 4844224"/>
                <a:gd name="connsiteX5" fmla="*/ 6182 w 5085197"/>
                <a:gd name="connsiteY5" fmla="*/ 1577245 h 4844224"/>
                <a:gd name="connsiteX6" fmla="*/ 59998 w 5085197"/>
                <a:gd name="connsiteY6" fmla="*/ 1960245 h 4844224"/>
                <a:gd name="connsiteX7" fmla="*/ 187633 w 5085197"/>
                <a:gd name="connsiteY7" fmla="*/ 2261426 h 4844224"/>
                <a:gd name="connsiteX8" fmla="*/ 365084 w 5085197"/>
                <a:gd name="connsiteY8" fmla="*/ 2474881 h 4844224"/>
                <a:gd name="connsiteX9" fmla="*/ 642261 w 5085197"/>
                <a:gd name="connsiteY9" fmla="*/ 2658428 h 4844224"/>
                <a:gd name="connsiteX10" fmla="*/ 965254 w 5085197"/>
                <a:gd name="connsiteY10" fmla="*/ 2770156 h 4844224"/>
                <a:gd name="connsiteX11" fmla="*/ 1312155 w 5085197"/>
                <a:gd name="connsiteY11" fmla="*/ 2812066 h 4844224"/>
                <a:gd name="connsiteX12" fmla="*/ 1493606 w 5085197"/>
                <a:gd name="connsiteY12" fmla="*/ 2877884 h 4844224"/>
                <a:gd name="connsiteX13" fmla="*/ 1700965 w 5085197"/>
                <a:gd name="connsiteY13" fmla="*/ 3085338 h 4844224"/>
                <a:gd name="connsiteX14" fmla="*/ 1856508 w 5085197"/>
                <a:gd name="connsiteY14" fmla="*/ 3320701 h 4844224"/>
                <a:gd name="connsiteX15" fmla="*/ 1968141 w 5085197"/>
                <a:gd name="connsiteY15" fmla="*/ 3460337 h 4844224"/>
                <a:gd name="connsiteX16" fmla="*/ 2147593 w 5085197"/>
                <a:gd name="connsiteY16" fmla="*/ 3544157 h 4844224"/>
                <a:gd name="connsiteX17" fmla="*/ 2492493 w 5085197"/>
                <a:gd name="connsiteY17" fmla="*/ 3544157 h 4844224"/>
                <a:gd name="connsiteX18" fmla="*/ 2729760 w 5085197"/>
                <a:gd name="connsiteY18" fmla="*/ 3544157 h 4844224"/>
                <a:gd name="connsiteX19" fmla="*/ 2865301 w 5085197"/>
                <a:gd name="connsiteY19" fmla="*/ 3627978 h 4844224"/>
                <a:gd name="connsiteX20" fmla="*/ 2984935 w 5085197"/>
                <a:gd name="connsiteY20" fmla="*/ 3773615 h 4844224"/>
                <a:gd name="connsiteX21" fmla="*/ 3126477 w 5085197"/>
                <a:gd name="connsiteY21" fmla="*/ 3995071 h 4844224"/>
                <a:gd name="connsiteX22" fmla="*/ 3293926 w 5085197"/>
                <a:gd name="connsiteY22" fmla="*/ 4348163 h 4844224"/>
                <a:gd name="connsiteX23" fmla="*/ 3445469 w 5085197"/>
                <a:gd name="connsiteY23" fmla="*/ 4623435 h 4844224"/>
                <a:gd name="connsiteX24" fmla="*/ 3549196 w 5085197"/>
                <a:gd name="connsiteY24" fmla="*/ 4727163 h 4844224"/>
                <a:gd name="connsiteX25" fmla="*/ 3953913 w 5085197"/>
                <a:gd name="connsiteY25" fmla="*/ 4773073 h 4844224"/>
                <a:gd name="connsiteX26" fmla="*/ 4406542 w 5085197"/>
                <a:gd name="connsiteY26" fmla="*/ 4729163 h 4844224"/>
                <a:gd name="connsiteX27" fmla="*/ 4573991 w 5085197"/>
                <a:gd name="connsiteY27" fmla="*/ 4709256 h 4844224"/>
                <a:gd name="connsiteX28" fmla="*/ 5085198 w 5085197"/>
                <a:gd name="connsiteY28" fmla="*/ 4844225 h 4844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085197" h="4844224">
                  <a:moveTo>
                    <a:pt x="425663" y="0"/>
                  </a:moveTo>
                  <a:cubicBezTo>
                    <a:pt x="425663" y="0"/>
                    <a:pt x="309172" y="142875"/>
                    <a:pt x="277263" y="200882"/>
                  </a:cubicBezTo>
                  <a:cubicBezTo>
                    <a:pt x="229448" y="287846"/>
                    <a:pt x="191253" y="379571"/>
                    <a:pt x="155629" y="472154"/>
                  </a:cubicBezTo>
                  <a:cubicBezTo>
                    <a:pt x="116291" y="574548"/>
                    <a:pt x="80953" y="678561"/>
                    <a:pt x="55998" y="785336"/>
                  </a:cubicBezTo>
                  <a:cubicBezTo>
                    <a:pt x="27804" y="906399"/>
                    <a:pt x="13707" y="1030224"/>
                    <a:pt x="6182" y="1154335"/>
                  </a:cubicBezTo>
                  <a:cubicBezTo>
                    <a:pt x="-2391" y="1295114"/>
                    <a:pt x="-1724" y="1436370"/>
                    <a:pt x="6182" y="1577245"/>
                  </a:cubicBezTo>
                  <a:cubicBezTo>
                    <a:pt x="13421" y="1706309"/>
                    <a:pt x="26851" y="1835372"/>
                    <a:pt x="59998" y="1960245"/>
                  </a:cubicBezTo>
                  <a:cubicBezTo>
                    <a:pt x="88097" y="2066258"/>
                    <a:pt x="130007" y="2168176"/>
                    <a:pt x="187633" y="2261426"/>
                  </a:cubicBezTo>
                  <a:cubicBezTo>
                    <a:pt x="236496" y="2340578"/>
                    <a:pt x="296028" y="2412587"/>
                    <a:pt x="365084" y="2474881"/>
                  </a:cubicBezTo>
                  <a:cubicBezTo>
                    <a:pt x="447761" y="2549366"/>
                    <a:pt x="542439" y="2609088"/>
                    <a:pt x="642261" y="2658428"/>
                  </a:cubicBezTo>
                  <a:cubicBezTo>
                    <a:pt x="744941" y="2709196"/>
                    <a:pt x="852573" y="2749963"/>
                    <a:pt x="965254" y="2770156"/>
                  </a:cubicBezTo>
                  <a:cubicBezTo>
                    <a:pt x="1080030" y="2790635"/>
                    <a:pt x="1197664" y="2789778"/>
                    <a:pt x="1312155" y="2812066"/>
                  </a:cubicBezTo>
                  <a:cubicBezTo>
                    <a:pt x="1375877" y="2824448"/>
                    <a:pt x="1437980" y="2844641"/>
                    <a:pt x="1493606" y="2877884"/>
                  </a:cubicBezTo>
                  <a:cubicBezTo>
                    <a:pt x="1578283" y="2928366"/>
                    <a:pt x="1643053" y="3005138"/>
                    <a:pt x="1700965" y="3085338"/>
                  </a:cubicBezTo>
                  <a:cubicBezTo>
                    <a:pt x="1756020" y="3161538"/>
                    <a:pt x="1805645" y="3241548"/>
                    <a:pt x="1856508" y="3320701"/>
                  </a:cubicBezTo>
                  <a:cubicBezTo>
                    <a:pt x="1888893" y="3371183"/>
                    <a:pt x="1922707" y="3421380"/>
                    <a:pt x="1968141" y="3460337"/>
                  </a:cubicBezTo>
                  <a:cubicBezTo>
                    <a:pt x="2019005" y="3503962"/>
                    <a:pt x="2082060" y="3529679"/>
                    <a:pt x="2147593" y="3544157"/>
                  </a:cubicBezTo>
                  <a:cubicBezTo>
                    <a:pt x="2260559" y="3569018"/>
                    <a:pt x="2377526" y="3558445"/>
                    <a:pt x="2492493" y="3544157"/>
                  </a:cubicBezTo>
                  <a:cubicBezTo>
                    <a:pt x="2572122" y="3534251"/>
                    <a:pt x="2653370" y="3521012"/>
                    <a:pt x="2729760" y="3544157"/>
                  </a:cubicBezTo>
                  <a:cubicBezTo>
                    <a:pt x="2781291" y="3559778"/>
                    <a:pt x="2826249" y="3590735"/>
                    <a:pt x="2865301" y="3627978"/>
                  </a:cubicBezTo>
                  <a:cubicBezTo>
                    <a:pt x="2910831" y="3671411"/>
                    <a:pt x="2948550" y="3722180"/>
                    <a:pt x="2984935" y="3773615"/>
                  </a:cubicBezTo>
                  <a:cubicBezTo>
                    <a:pt x="3035608" y="3845147"/>
                    <a:pt x="3084471" y="3918109"/>
                    <a:pt x="3126477" y="3995071"/>
                  </a:cubicBezTo>
                  <a:cubicBezTo>
                    <a:pt x="3188961" y="4109371"/>
                    <a:pt x="3239729" y="4229576"/>
                    <a:pt x="3293926" y="4348163"/>
                  </a:cubicBezTo>
                  <a:cubicBezTo>
                    <a:pt x="3337646" y="4443698"/>
                    <a:pt x="3384318" y="4538187"/>
                    <a:pt x="3445469" y="4623435"/>
                  </a:cubicBezTo>
                  <a:cubicBezTo>
                    <a:pt x="3474330" y="4663631"/>
                    <a:pt x="3507858" y="4700207"/>
                    <a:pt x="3549196" y="4727163"/>
                  </a:cubicBezTo>
                  <a:cubicBezTo>
                    <a:pt x="3665401" y="4802886"/>
                    <a:pt x="3813896" y="4783931"/>
                    <a:pt x="3953913" y="4773073"/>
                  </a:cubicBezTo>
                  <a:cubicBezTo>
                    <a:pt x="4105170" y="4761262"/>
                    <a:pt x="4256904" y="4753928"/>
                    <a:pt x="4406542" y="4729163"/>
                  </a:cubicBezTo>
                  <a:cubicBezTo>
                    <a:pt x="4462168" y="4720019"/>
                    <a:pt x="4517698" y="4709256"/>
                    <a:pt x="4573991" y="4709256"/>
                  </a:cubicBezTo>
                  <a:cubicBezTo>
                    <a:pt x="4675813" y="4709065"/>
                    <a:pt x="4891841" y="4844225"/>
                    <a:pt x="5085198" y="4844225"/>
                  </a:cubicBezTo>
                </a:path>
              </a:pathLst>
            </a:custGeom>
            <a:noFill/>
            <a:ln w="9525" cap="rnd">
              <a:solidFill>
                <a:schemeClr val="bg2">
                  <a:alpha val="25000"/>
                </a:schemeClr>
              </a:solidFill>
              <a:prstDash val="lgDash"/>
              <a:round/>
            </a:ln>
          </p:spPr>
          <p:txBody>
            <a:bodyPr rtlCol="0" anchor="ctr"/>
            <a:lstStyle/>
            <a:p>
              <a:endParaRPr lang="en-US"/>
            </a:p>
          </p:txBody>
        </p:sp>
        <p:sp>
          <p:nvSpPr>
            <p:cNvPr id="115" name="Freeform: Shape 114">
              <a:extLst>
                <a:ext uri="{FF2B5EF4-FFF2-40B4-BE49-F238E27FC236}">
                  <a16:creationId xmlns:a16="http://schemas.microsoft.com/office/drawing/2014/main" id="{2E65E8AD-ED51-4874-AABA-DDA0C15978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22792" y="1004887"/>
              <a:ext cx="5010476" cy="4649438"/>
            </a:xfrm>
            <a:custGeom>
              <a:avLst/>
              <a:gdLst>
                <a:gd name="connsiteX0" fmla="*/ 454193 w 5010476"/>
                <a:gd name="connsiteY0" fmla="*/ 0 h 4649438"/>
                <a:gd name="connsiteX1" fmla="*/ 352085 w 5010476"/>
                <a:gd name="connsiteY1" fmla="*/ 92869 h 4649438"/>
                <a:gd name="connsiteX2" fmla="*/ 242452 w 5010476"/>
                <a:gd name="connsiteY2" fmla="*/ 260414 h 4649438"/>
                <a:gd name="connsiteX3" fmla="*/ 130819 w 5010476"/>
                <a:gd name="connsiteY3" fmla="*/ 535686 h 4649438"/>
                <a:gd name="connsiteX4" fmla="*/ 57000 w 5010476"/>
                <a:gd name="connsiteY4" fmla="*/ 761143 h 4649438"/>
                <a:gd name="connsiteX5" fmla="*/ 3184 w 5010476"/>
                <a:gd name="connsiteY5" fmla="*/ 1140143 h 4649438"/>
                <a:gd name="connsiteX6" fmla="*/ 3184 w 5010476"/>
                <a:gd name="connsiteY6" fmla="*/ 1439704 h 4649438"/>
                <a:gd name="connsiteX7" fmla="*/ 60524 w 5010476"/>
                <a:gd name="connsiteY7" fmla="*/ 1905953 h 4649438"/>
                <a:gd name="connsiteX8" fmla="*/ 213686 w 5010476"/>
                <a:gd name="connsiteY8" fmla="*/ 2269808 h 4649438"/>
                <a:gd name="connsiteX9" fmla="*/ 373325 w 5010476"/>
                <a:gd name="connsiteY9" fmla="*/ 2455926 h 4649438"/>
                <a:gd name="connsiteX10" fmla="*/ 644502 w 5010476"/>
                <a:gd name="connsiteY10" fmla="*/ 2625662 h 4649438"/>
                <a:gd name="connsiteX11" fmla="*/ 902915 w 5010476"/>
                <a:gd name="connsiteY11" fmla="*/ 2697195 h 4649438"/>
                <a:gd name="connsiteX12" fmla="*/ 1224860 w 5010476"/>
                <a:gd name="connsiteY12" fmla="*/ 2719102 h 4649438"/>
                <a:gd name="connsiteX13" fmla="*/ 1430315 w 5010476"/>
                <a:gd name="connsiteY13" fmla="*/ 2731008 h 4649438"/>
                <a:gd name="connsiteX14" fmla="*/ 1652914 w 5010476"/>
                <a:gd name="connsiteY14" fmla="*/ 2852642 h 4649438"/>
                <a:gd name="connsiteX15" fmla="*/ 1739306 w 5010476"/>
                <a:gd name="connsiteY15" fmla="*/ 2985611 h 4649438"/>
                <a:gd name="connsiteX16" fmla="*/ 1848938 w 5010476"/>
                <a:gd name="connsiteY16" fmla="*/ 3155156 h 4649438"/>
                <a:gd name="connsiteX17" fmla="*/ 2015054 w 5010476"/>
                <a:gd name="connsiteY17" fmla="*/ 3294793 h 4649438"/>
                <a:gd name="connsiteX18" fmla="*/ 2231082 w 5010476"/>
                <a:gd name="connsiteY18" fmla="*/ 3336322 h 4649438"/>
                <a:gd name="connsiteX19" fmla="*/ 2427106 w 5010476"/>
                <a:gd name="connsiteY19" fmla="*/ 3278124 h 4649438"/>
                <a:gd name="connsiteX20" fmla="*/ 2531786 w 5010476"/>
                <a:gd name="connsiteY20" fmla="*/ 3151823 h 4649438"/>
                <a:gd name="connsiteX21" fmla="*/ 2520165 w 5010476"/>
                <a:gd name="connsiteY21" fmla="*/ 2907411 h 4649438"/>
                <a:gd name="connsiteX22" fmla="*/ 2481970 w 5010476"/>
                <a:gd name="connsiteY22" fmla="*/ 2648045 h 4649438"/>
                <a:gd name="connsiteX23" fmla="*/ 2458729 w 5010476"/>
                <a:gd name="connsiteY23" fmla="*/ 2513362 h 4649438"/>
                <a:gd name="connsiteX24" fmla="*/ 2458729 w 5010476"/>
                <a:gd name="connsiteY24" fmla="*/ 2408587 h 4649438"/>
                <a:gd name="connsiteX25" fmla="*/ 2581697 w 5010476"/>
                <a:gd name="connsiteY25" fmla="*/ 2310479 h 4649438"/>
                <a:gd name="connsiteX26" fmla="*/ 2762767 w 5010476"/>
                <a:gd name="connsiteY26" fmla="*/ 2325434 h 4649438"/>
                <a:gd name="connsiteX27" fmla="*/ 2872400 w 5010476"/>
                <a:gd name="connsiteY27" fmla="*/ 2410206 h 4649438"/>
                <a:gd name="connsiteX28" fmla="*/ 2925549 w 5010476"/>
                <a:gd name="connsiteY28" fmla="*/ 2637949 h 4649438"/>
                <a:gd name="connsiteX29" fmla="*/ 2820869 w 5010476"/>
                <a:gd name="connsiteY29" fmla="*/ 2968752 h 4649438"/>
                <a:gd name="connsiteX30" fmla="*/ 2789342 w 5010476"/>
                <a:gd name="connsiteY30" fmla="*/ 3194876 h 4649438"/>
                <a:gd name="connsiteX31" fmla="*/ 2889069 w 5010476"/>
                <a:gd name="connsiteY31" fmla="*/ 3447574 h 4649438"/>
                <a:gd name="connsiteX32" fmla="*/ 3070139 w 5010476"/>
                <a:gd name="connsiteY32" fmla="*/ 3783330 h 4649438"/>
                <a:gd name="connsiteX33" fmla="*/ 3181486 w 5010476"/>
                <a:gd name="connsiteY33" fmla="*/ 4014407 h 4649438"/>
                <a:gd name="connsiteX34" fmla="*/ 3351888 w 5010476"/>
                <a:gd name="connsiteY34" fmla="*/ 4312539 h 4649438"/>
                <a:gd name="connsiteX35" fmla="*/ 3512194 w 5010476"/>
                <a:gd name="connsiteY35" fmla="*/ 4504087 h 4649438"/>
                <a:gd name="connsiteX36" fmla="*/ 3670119 w 5010476"/>
                <a:gd name="connsiteY36" fmla="*/ 4595051 h 4649438"/>
                <a:gd name="connsiteX37" fmla="*/ 3909386 w 5010476"/>
                <a:gd name="connsiteY37" fmla="*/ 4623816 h 4649438"/>
                <a:gd name="connsiteX38" fmla="*/ 4136653 w 5010476"/>
                <a:gd name="connsiteY38" fmla="*/ 4623816 h 4649438"/>
                <a:gd name="connsiteX39" fmla="*/ 4435071 w 5010476"/>
                <a:gd name="connsiteY39" fmla="*/ 4599432 h 4649438"/>
                <a:gd name="connsiteX40" fmla="*/ 4562992 w 5010476"/>
                <a:gd name="connsiteY40" fmla="*/ 4599432 h 4649438"/>
                <a:gd name="connsiteX41" fmla="*/ 5010477 w 5010476"/>
                <a:gd name="connsiteY41" fmla="*/ 4649439 h 4649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010476" h="4649438">
                  <a:moveTo>
                    <a:pt x="454193" y="0"/>
                  </a:moveTo>
                  <a:cubicBezTo>
                    <a:pt x="448478" y="9811"/>
                    <a:pt x="357800" y="83153"/>
                    <a:pt x="352085" y="92869"/>
                  </a:cubicBezTo>
                  <a:cubicBezTo>
                    <a:pt x="318271" y="150495"/>
                    <a:pt x="275694" y="202597"/>
                    <a:pt x="242452" y="260414"/>
                  </a:cubicBezTo>
                  <a:cubicBezTo>
                    <a:pt x="192922" y="346424"/>
                    <a:pt x="162632" y="441484"/>
                    <a:pt x="130819" y="535686"/>
                  </a:cubicBezTo>
                  <a:cubicBezTo>
                    <a:pt x="105482" y="610648"/>
                    <a:pt x="77574" y="684752"/>
                    <a:pt x="57000" y="761143"/>
                  </a:cubicBezTo>
                  <a:cubicBezTo>
                    <a:pt x="23853" y="884682"/>
                    <a:pt x="8994" y="1012222"/>
                    <a:pt x="3184" y="1140143"/>
                  </a:cubicBezTo>
                  <a:cubicBezTo>
                    <a:pt x="-1388" y="1239964"/>
                    <a:pt x="-721" y="1339882"/>
                    <a:pt x="3184" y="1439704"/>
                  </a:cubicBezTo>
                  <a:cubicBezTo>
                    <a:pt x="9280" y="1596676"/>
                    <a:pt x="22805" y="1753553"/>
                    <a:pt x="60524" y="1905953"/>
                  </a:cubicBezTo>
                  <a:cubicBezTo>
                    <a:pt x="92433" y="2034635"/>
                    <a:pt x="141106" y="2158937"/>
                    <a:pt x="213686" y="2269808"/>
                  </a:cubicBezTo>
                  <a:cubicBezTo>
                    <a:pt x="258644" y="2338483"/>
                    <a:pt x="312080" y="2401253"/>
                    <a:pt x="373325" y="2455926"/>
                  </a:cubicBezTo>
                  <a:cubicBezTo>
                    <a:pt x="453431" y="2527459"/>
                    <a:pt x="545252" y="2584514"/>
                    <a:pt x="644502" y="2625662"/>
                  </a:cubicBezTo>
                  <a:cubicBezTo>
                    <a:pt x="727370" y="2660047"/>
                    <a:pt x="814428" y="2683002"/>
                    <a:pt x="902915" y="2697195"/>
                  </a:cubicBezTo>
                  <a:cubicBezTo>
                    <a:pt x="1009310" y="2714244"/>
                    <a:pt x="1117133" y="2718911"/>
                    <a:pt x="1224860" y="2719102"/>
                  </a:cubicBezTo>
                  <a:cubicBezTo>
                    <a:pt x="1293726" y="2719292"/>
                    <a:pt x="1362878" y="2717673"/>
                    <a:pt x="1430315" y="2731008"/>
                  </a:cubicBezTo>
                  <a:cubicBezTo>
                    <a:pt x="1515563" y="2747867"/>
                    <a:pt x="1595383" y="2787872"/>
                    <a:pt x="1652914" y="2852642"/>
                  </a:cubicBezTo>
                  <a:cubicBezTo>
                    <a:pt x="1688061" y="2892266"/>
                    <a:pt x="1713398" y="2939320"/>
                    <a:pt x="1739306" y="2985611"/>
                  </a:cubicBezTo>
                  <a:cubicBezTo>
                    <a:pt x="1772167" y="3044476"/>
                    <a:pt x="1806743" y="3102578"/>
                    <a:pt x="1848938" y="3155156"/>
                  </a:cubicBezTo>
                  <a:cubicBezTo>
                    <a:pt x="1894754" y="3212306"/>
                    <a:pt x="1949427" y="3262503"/>
                    <a:pt x="2015054" y="3294793"/>
                  </a:cubicBezTo>
                  <a:cubicBezTo>
                    <a:pt x="2081825" y="3327749"/>
                    <a:pt x="2156596" y="3340037"/>
                    <a:pt x="2231082" y="3336322"/>
                  </a:cubicBezTo>
                  <a:cubicBezTo>
                    <a:pt x="2300423" y="3332893"/>
                    <a:pt x="2368813" y="3315557"/>
                    <a:pt x="2427106" y="3278124"/>
                  </a:cubicBezTo>
                  <a:cubicBezTo>
                    <a:pt x="2474541" y="3247644"/>
                    <a:pt x="2513403" y="3204877"/>
                    <a:pt x="2531786" y="3151823"/>
                  </a:cubicBezTo>
                  <a:cubicBezTo>
                    <a:pt x="2558837" y="3073622"/>
                    <a:pt x="2535691" y="2989707"/>
                    <a:pt x="2520165" y="2907411"/>
                  </a:cubicBezTo>
                  <a:cubicBezTo>
                    <a:pt x="2503973" y="2821496"/>
                    <a:pt x="2495781" y="2734342"/>
                    <a:pt x="2481970" y="2648045"/>
                  </a:cubicBezTo>
                  <a:cubicBezTo>
                    <a:pt x="2474731" y="2603087"/>
                    <a:pt x="2466159" y="2558320"/>
                    <a:pt x="2458729" y="2513362"/>
                  </a:cubicBezTo>
                  <a:cubicBezTo>
                    <a:pt x="2452919" y="2478310"/>
                    <a:pt x="2447870" y="2442305"/>
                    <a:pt x="2458729" y="2408587"/>
                  </a:cubicBezTo>
                  <a:cubicBezTo>
                    <a:pt x="2475779" y="2355628"/>
                    <a:pt x="2527119" y="2324481"/>
                    <a:pt x="2581697" y="2310479"/>
                  </a:cubicBezTo>
                  <a:cubicBezTo>
                    <a:pt x="2641990" y="2295049"/>
                    <a:pt x="2705617" y="2300954"/>
                    <a:pt x="2762767" y="2325434"/>
                  </a:cubicBezTo>
                  <a:cubicBezTo>
                    <a:pt x="2806011" y="2343912"/>
                    <a:pt x="2844206" y="2372582"/>
                    <a:pt x="2872400" y="2410206"/>
                  </a:cubicBezTo>
                  <a:cubicBezTo>
                    <a:pt x="2920787" y="2474595"/>
                    <a:pt x="2933931" y="2557463"/>
                    <a:pt x="2925549" y="2637949"/>
                  </a:cubicBezTo>
                  <a:cubicBezTo>
                    <a:pt x="2913548" y="2753392"/>
                    <a:pt x="2857636" y="2858262"/>
                    <a:pt x="2820869" y="2968752"/>
                  </a:cubicBezTo>
                  <a:cubicBezTo>
                    <a:pt x="2796486" y="3041904"/>
                    <a:pt x="2780388" y="3118390"/>
                    <a:pt x="2789342" y="3194876"/>
                  </a:cubicBezTo>
                  <a:cubicBezTo>
                    <a:pt x="2799914" y="3285554"/>
                    <a:pt x="2844587" y="3367373"/>
                    <a:pt x="2889069" y="3447574"/>
                  </a:cubicBezTo>
                  <a:cubicBezTo>
                    <a:pt x="2950695" y="3558826"/>
                    <a:pt x="3013560" y="3669506"/>
                    <a:pt x="3070139" y="3783330"/>
                  </a:cubicBezTo>
                  <a:cubicBezTo>
                    <a:pt x="3108239" y="3859911"/>
                    <a:pt x="3143481" y="3937826"/>
                    <a:pt x="3181486" y="4014407"/>
                  </a:cubicBezTo>
                  <a:cubicBezTo>
                    <a:pt x="3232445" y="4116991"/>
                    <a:pt x="3288452" y="4217099"/>
                    <a:pt x="3351888" y="4312539"/>
                  </a:cubicBezTo>
                  <a:cubicBezTo>
                    <a:pt x="3398180" y="4382262"/>
                    <a:pt x="3448567" y="4449795"/>
                    <a:pt x="3512194" y="4504087"/>
                  </a:cubicBezTo>
                  <a:cubicBezTo>
                    <a:pt x="3558867" y="4543901"/>
                    <a:pt x="3611826" y="4575906"/>
                    <a:pt x="3670119" y="4595051"/>
                  </a:cubicBezTo>
                  <a:cubicBezTo>
                    <a:pt x="3746795" y="4620292"/>
                    <a:pt x="3828519" y="4621911"/>
                    <a:pt x="3909386" y="4623816"/>
                  </a:cubicBezTo>
                  <a:cubicBezTo>
                    <a:pt x="3985205" y="4625531"/>
                    <a:pt x="4061025" y="4627436"/>
                    <a:pt x="4136653" y="4623816"/>
                  </a:cubicBezTo>
                  <a:cubicBezTo>
                    <a:pt x="4236380" y="4619054"/>
                    <a:pt x="4335345" y="4605052"/>
                    <a:pt x="4435071" y="4599432"/>
                  </a:cubicBezTo>
                  <a:cubicBezTo>
                    <a:pt x="4477648" y="4597051"/>
                    <a:pt x="4520415" y="4596194"/>
                    <a:pt x="4562992" y="4599432"/>
                  </a:cubicBezTo>
                  <a:cubicBezTo>
                    <a:pt x="4649765" y="4606005"/>
                    <a:pt x="4925799" y="4629150"/>
                    <a:pt x="5010477" y="4649439"/>
                  </a:cubicBezTo>
                </a:path>
              </a:pathLst>
            </a:custGeom>
            <a:noFill/>
            <a:ln w="9525" cap="rnd">
              <a:solidFill>
                <a:schemeClr val="bg2">
                  <a:alpha val="25000"/>
                </a:schemeClr>
              </a:solidFill>
              <a:prstDash val="lgDash"/>
              <a:round/>
            </a:ln>
          </p:spPr>
          <p:txBody>
            <a:bodyPr rtlCol="0" anchor="ctr"/>
            <a:lstStyle/>
            <a:p>
              <a:endParaRPr lang="en-US"/>
            </a:p>
          </p:txBody>
        </p:sp>
        <p:sp>
          <p:nvSpPr>
            <p:cNvPr id="116" name="Freeform: Shape 115">
              <a:extLst>
                <a:ext uri="{FF2B5EF4-FFF2-40B4-BE49-F238E27FC236}">
                  <a16:creationId xmlns:a16="http://schemas.microsoft.com/office/drawing/2014/main" id="{78E5C306-3C29-4BD3-97E1-DCA86FF3E0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99586" y="1004887"/>
              <a:ext cx="4933777" cy="4552473"/>
            </a:xfrm>
            <a:custGeom>
              <a:avLst/>
              <a:gdLst>
                <a:gd name="connsiteX0" fmla="*/ 4933778 w 4933777"/>
                <a:gd name="connsiteY0" fmla="*/ 4552474 h 4552473"/>
                <a:gd name="connsiteX1" fmla="*/ 4020997 w 4933777"/>
                <a:gd name="connsiteY1" fmla="*/ 4493324 h 4552473"/>
                <a:gd name="connsiteX2" fmla="*/ 3777538 w 4933777"/>
                <a:gd name="connsiteY2" fmla="*/ 4468273 h 4552473"/>
                <a:gd name="connsiteX3" fmla="*/ 3411207 w 4933777"/>
                <a:gd name="connsiteY3" fmla="*/ 4277868 h 4552473"/>
                <a:gd name="connsiteX4" fmla="*/ 3215944 w 4933777"/>
                <a:gd name="connsiteY4" fmla="*/ 3958971 h 4552473"/>
                <a:gd name="connsiteX5" fmla="*/ 3056400 w 4933777"/>
                <a:gd name="connsiteY5" fmla="*/ 3618548 h 4552473"/>
                <a:gd name="connsiteX6" fmla="*/ 2963341 w 4933777"/>
                <a:gd name="connsiteY6" fmla="*/ 3314319 h 4552473"/>
                <a:gd name="connsiteX7" fmla="*/ 3029825 w 4933777"/>
                <a:gd name="connsiteY7" fmla="*/ 2870454 h 4552473"/>
                <a:gd name="connsiteX8" fmla="*/ 3094595 w 4933777"/>
                <a:gd name="connsiteY8" fmla="*/ 2449830 h 4552473"/>
                <a:gd name="connsiteX9" fmla="*/ 2979915 w 4933777"/>
                <a:gd name="connsiteY9" fmla="*/ 2245328 h 4552473"/>
                <a:gd name="connsiteX10" fmla="*/ 2843707 w 4933777"/>
                <a:gd name="connsiteY10" fmla="*/ 2162175 h 4552473"/>
                <a:gd name="connsiteX11" fmla="*/ 2529668 w 4933777"/>
                <a:gd name="connsiteY11" fmla="*/ 2080736 h 4552473"/>
                <a:gd name="connsiteX12" fmla="*/ 2336977 w 4933777"/>
                <a:gd name="connsiteY12" fmla="*/ 2125599 h 4552473"/>
                <a:gd name="connsiteX13" fmla="*/ 2044559 w 4933777"/>
                <a:gd name="connsiteY13" fmla="*/ 2271903 h 4552473"/>
                <a:gd name="connsiteX14" fmla="*/ 2007317 w 4933777"/>
                <a:gd name="connsiteY14" fmla="*/ 2312099 h 4552473"/>
                <a:gd name="connsiteX15" fmla="*/ 1999030 w 4933777"/>
                <a:gd name="connsiteY15" fmla="*/ 2371916 h 4552473"/>
                <a:gd name="connsiteX16" fmla="*/ 2129427 w 4933777"/>
                <a:gd name="connsiteY16" fmla="*/ 2502408 h 4552473"/>
                <a:gd name="connsiteX17" fmla="*/ 2226582 w 4933777"/>
                <a:gd name="connsiteY17" fmla="*/ 2627948 h 4552473"/>
                <a:gd name="connsiteX18" fmla="*/ 2273064 w 4933777"/>
                <a:gd name="connsiteY18" fmla="*/ 2782538 h 4552473"/>
                <a:gd name="connsiteX19" fmla="*/ 2203246 w 4933777"/>
                <a:gd name="connsiteY19" fmla="*/ 2993612 h 4552473"/>
                <a:gd name="connsiteX20" fmla="*/ 2115140 w 4933777"/>
                <a:gd name="connsiteY20" fmla="*/ 3048476 h 4552473"/>
                <a:gd name="connsiteX21" fmla="*/ 1952262 w 4933777"/>
                <a:gd name="connsiteY21" fmla="*/ 3025235 h 4552473"/>
                <a:gd name="connsiteX22" fmla="*/ 1801100 w 4933777"/>
                <a:gd name="connsiteY22" fmla="*/ 2888933 h 4552473"/>
                <a:gd name="connsiteX23" fmla="*/ 1722995 w 4933777"/>
                <a:gd name="connsiteY23" fmla="*/ 2689479 h 4552473"/>
                <a:gd name="connsiteX24" fmla="*/ 1653177 w 4933777"/>
                <a:gd name="connsiteY24" fmla="*/ 2574798 h 4552473"/>
                <a:gd name="connsiteX25" fmla="*/ 1500301 w 4933777"/>
                <a:gd name="connsiteY25" fmla="*/ 2531555 h 4552473"/>
                <a:gd name="connsiteX26" fmla="*/ 1364093 w 4933777"/>
                <a:gd name="connsiteY26" fmla="*/ 2583085 h 4552473"/>
                <a:gd name="connsiteX27" fmla="*/ 1191310 w 4933777"/>
                <a:gd name="connsiteY27" fmla="*/ 2618041 h 4552473"/>
                <a:gd name="connsiteX28" fmla="*/ 759351 w 4933777"/>
                <a:gd name="connsiteY28" fmla="*/ 2618041 h 4552473"/>
                <a:gd name="connsiteX29" fmla="*/ 506843 w 4933777"/>
                <a:gd name="connsiteY29" fmla="*/ 2521649 h 4552473"/>
                <a:gd name="connsiteX30" fmla="*/ 290816 w 4933777"/>
                <a:gd name="connsiteY30" fmla="*/ 2343817 h 4552473"/>
                <a:gd name="connsiteX31" fmla="*/ 126320 w 4933777"/>
                <a:gd name="connsiteY31" fmla="*/ 2062925 h 4552473"/>
                <a:gd name="connsiteX32" fmla="*/ 24021 w 4933777"/>
                <a:gd name="connsiteY32" fmla="*/ 1594295 h 4552473"/>
                <a:gd name="connsiteX33" fmla="*/ 1066 w 4933777"/>
                <a:gd name="connsiteY33" fmla="*/ 1140428 h 4552473"/>
                <a:gd name="connsiteX34" fmla="*/ 87172 w 4933777"/>
                <a:gd name="connsiteY34" fmla="*/ 617601 h 4552473"/>
                <a:gd name="connsiteX35" fmla="*/ 256526 w 4933777"/>
                <a:gd name="connsiteY35" fmla="*/ 249936 h 4552473"/>
                <a:gd name="connsiteX36" fmla="*/ 461504 w 4933777"/>
                <a:gd name="connsiteY36" fmla="*/ 0 h 4552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933777" h="4552473">
                  <a:moveTo>
                    <a:pt x="4933778" y="4552474"/>
                  </a:moveTo>
                  <a:cubicBezTo>
                    <a:pt x="4747183" y="4533519"/>
                    <a:pt x="4208735" y="4496562"/>
                    <a:pt x="4020997" y="4493324"/>
                  </a:cubicBezTo>
                  <a:cubicBezTo>
                    <a:pt x="3939273" y="4491895"/>
                    <a:pt x="3857548" y="4485323"/>
                    <a:pt x="3777538" y="4468273"/>
                  </a:cubicBezTo>
                  <a:cubicBezTo>
                    <a:pt x="3639807" y="4438936"/>
                    <a:pt x="3509028" y="4378738"/>
                    <a:pt x="3411207" y="4277868"/>
                  </a:cubicBezTo>
                  <a:cubicBezTo>
                    <a:pt x="3323958" y="4187857"/>
                    <a:pt x="3270236" y="4072414"/>
                    <a:pt x="3215944" y="3958971"/>
                  </a:cubicBezTo>
                  <a:cubicBezTo>
                    <a:pt x="3161842" y="3845909"/>
                    <a:pt x="3106407" y="3733419"/>
                    <a:pt x="3056400" y="3618548"/>
                  </a:cubicBezTo>
                  <a:cubicBezTo>
                    <a:pt x="3013728" y="3520631"/>
                    <a:pt x="2975152" y="3420237"/>
                    <a:pt x="2963341" y="3314319"/>
                  </a:cubicBezTo>
                  <a:cubicBezTo>
                    <a:pt x="2946672" y="3164205"/>
                    <a:pt x="2985249" y="3015329"/>
                    <a:pt x="3029825" y="2870454"/>
                  </a:cubicBezTo>
                  <a:cubicBezTo>
                    <a:pt x="3072498" y="2731865"/>
                    <a:pt x="3122790" y="2590895"/>
                    <a:pt x="3094595" y="2449830"/>
                  </a:cubicBezTo>
                  <a:cubicBezTo>
                    <a:pt x="3078879" y="2371154"/>
                    <a:pt x="3040112" y="2298383"/>
                    <a:pt x="2979915" y="2245328"/>
                  </a:cubicBezTo>
                  <a:cubicBezTo>
                    <a:pt x="2939814" y="2209991"/>
                    <a:pt x="2892094" y="2185035"/>
                    <a:pt x="2843707" y="2162175"/>
                  </a:cubicBezTo>
                  <a:cubicBezTo>
                    <a:pt x="2744075" y="2115312"/>
                    <a:pt x="2639110" y="2075212"/>
                    <a:pt x="2529668" y="2080736"/>
                  </a:cubicBezTo>
                  <a:cubicBezTo>
                    <a:pt x="2463469" y="2084070"/>
                    <a:pt x="2399651" y="2103882"/>
                    <a:pt x="2336977" y="2125599"/>
                  </a:cubicBezTo>
                  <a:cubicBezTo>
                    <a:pt x="2233059" y="2161604"/>
                    <a:pt x="2130094" y="2203133"/>
                    <a:pt x="2044559" y="2271903"/>
                  </a:cubicBezTo>
                  <a:cubicBezTo>
                    <a:pt x="2030177" y="2283524"/>
                    <a:pt x="2016175" y="2295906"/>
                    <a:pt x="2007317" y="2312099"/>
                  </a:cubicBezTo>
                  <a:cubicBezTo>
                    <a:pt x="1997315" y="2330291"/>
                    <a:pt x="1994934" y="2351532"/>
                    <a:pt x="1999030" y="2371916"/>
                  </a:cubicBezTo>
                  <a:cubicBezTo>
                    <a:pt x="2011508" y="2434019"/>
                    <a:pt x="2079040" y="2461165"/>
                    <a:pt x="2129427" y="2502408"/>
                  </a:cubicBezTo>
                  <a:cubicBezTo>
                    <a:pt x="2170766" y="2536222"/>
                    <a:pt x="2202103" y="2580418"/>
                    <a:pt x="2226582" y="2627948"/>
                  </a:cubicBezTo>
                  <a:cubicBezTo>
                    <a:pt x="2251538" y="2676335"/>
                    <a:pt x="2269254" y="2728341"/>
                    <a:pt x="2273064" y="2782538"/>
                  </a:cubicBezTo>
                  <a:cubicBezTo>
                    <a:pt x="2278589" y="2859786"/>
                    <a:pt x="2256395" y="2937605"/>
                    <a:pt x="2203246" y="2993612"/>
                  </a:cubicBezTo>
                  <a:cubicBezTo>
                    <a:pt x="2178957" y="3019235"/>
                    <a:pt x="2149144" y="3039047"/>
                    <a:pt x="2115140" y="3048476"/>
                  </a:cubicBezTo>
                  <a:cubicBezTo>
                    <a:pt x="2060752" y="3063526"/>
                    <a:pt x="2003507" y="3049905"/>
                    <a:pt x="1952262" y="3025235"/>
                  </a:cubicBezTo>
                  <a:cubicBezTo>
                    <a:pt x="1889873" y="2995136"/>
                    <a:pt x="1836724" y="2948369"/>
                    <a:pt x="1801100" y="2888933"/>
                  </a:cubicBezTo>
                  <a:cubicBezTo>
                    <a:pt x="1764239" y="2827591"/>
                    <a:pt x="1748237" y="2756630"/>
                    <a:pt x="1722995" y="2689479"/>
                  </a:cubicBezTo>
                  <a:cubicBezTo>
                    <a:pt x="1706993" y="2646903"/>
                    <a:pt x="1686896" y="2605088"/>
                    <a:pt x="1653177" y="2574798"/>
                  </a:cubicBezTo>
                  <a:cubicBezTo>
                    <a:pt x="1611839" y="2537555"/>
                    <a:pt x="1555260" y="2522315"/>
                    <a:pt x="1500301" y="2531555"/>
                  </a:cubicBezTo>
                  <a:cubicBezTo>
                    <a:pt x="1452295" y="2539651"/>
                    <a:pt x="1409718" y="2565749"/>
                    <a:pt x="1364093" y="2583085"/>
                  </a:cubicBezTo>
                  <a:cubicBezTo>
                    <a:pt x="1308944" y="2603945"/>
                    <a:pt x="1249984" y="2611374"/>
                    <a:pt x="1191310" y="2618041"/>
                  </a:cubicBezTo>
                  <a:cubicBezTo>
                    <a:pt x="1047197" y="2634424"/>
                    <a:pt x="901274" y="2646236"/>
                    <a:pt x="759351" y="2618041"/>
                  </a:cubicBezTo>
                  <a:cubicBezTo>
                    <a:pt x="670388" y="2600325"/>
                    <a:pt x="585329" y="2567083"/>
                    <a:pt x="506843" y="2521649"/>
                  </a:cubicBezTo>
                  <a:cubicBezTo>
                    <a:pt x="425595" y="2474595"/>
                    <a:pt x="352253" y="2414778"/>
                    <a:pt x="290816" y="2343817"/>
                  </a:cubicBezTo>
                  <a:cubicBezTo>
                    <a:pt x="219284" y="2261140"/>
                    <a:pt x="165753" y="2164937"/>
                    <a:pt x="126320" y="2062925"/>
                  </a:cubicBezTo>
                  <a:cubicBezTo>
                    <a:pt x="68503" y="1913192"/>
                    <a:pt x="42500" y="1753838"/>
                    <a:pt x="24021" y="1594295"/>
                  </a:cubicBezTo>
                  <a:cubicBezTo>
                    <a:pt x="6590" y="1443609"/>
                    <a:pt x="-3411" y="1292066"/>
                    <a:pt x="1066" y="1140428"/>
                  </a:cubicBezTo>
                  <a:cubicBezTo>
                    <a:pt x="6305" y="962882"/>
                    <a:pt x="31927" y="786289"/>
                    <a:pt x="87172" y="617601"/>
                  </a:cubicBezTo>
                  <a:cubicBezTo>
                    <a:pt x="129272" y="489014"/>
                    <a:pt x="190423" y="367951"/>
                    <a:pt x="256526" y="249936"/>
                  </a:cubicBezTo>
                  <a:cubicBezTo>
                    <a:pt x="281577" y="205645"/>
                    <a:pt x="431786" y="41243"/>
                    <a:pt x="461504" y="0"/>
                  </a:cubicBezTo>
                </a:path>
              </a:pathLst>
            </a:custGeom>
            <a:noFill/>
            <a:ln w="9525" cap="rnd">
              <a:solidFill>
                <a:schemeClr val="bg2">
                  <a:alpha val="25000"/>
                </a:schemeClr>
              </a:solidFill>
              <a:prstDash val="lgDash"/>
              <a:round/>
            </a:ln>
          </p:spPr>
          <p:txBody>
            <a:bodyPr rtlCol="0" anchor="ctr"/>
            <a:lstStyle/>
            <a:p>
              <a:endParaRPr lang="en-US"/>
            </a:p>
          </p:txBody>
        </p:sp>
        <p:sp>
          <p:nvSpPr>
            <p:cNvPr id="117" name="Freeform: Shape 116">
              <a:extLst>
                <a:ext uri="{FF2B5EF4-FFF2-40B4-BE49-F238E27FC236}">
                  <a16:creationId xmlns:a16="http://schemas.microsoft.com/office/drawing/2014/main" id="{0B2BA2F3-A842-4EA4-8CB8-FD66BD1CEE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72372" y="1004887"/>
              <a:ext cx="4844417" cy="4402074"/>
            </a:xfrm>
            <a:custGeom>
              <a:avLst/>
              <a:gdLst>
                <a:gd name="connsiteX0" fmla="*/ 486254 w 4844417"/>
                <a:gd name="connsiteY0" fmla="*/ 0 h 4402074"/>
                <a:gd name="connsiteX1" fmla="*/ 223364 w 4844417"/>
                <a:gd name="connsiteY1" fmla="*/ 286226 h 4402074"/>
                <a:gd name="connsiteX2" fmla="*/ 67821 w 4844417"/>
                <a:gd name="connsiteY2" fmla="*/ 699135 h 4402074"/>
                <a:gd name="connsiteX3" fmla="*/ 3 w 4844417"/>
                <a:gd name="connsiteY3" fmla="*/ 1273683 h 4402074"/>
                <a:gd name="connsiteX4" fmla="*/ 135543 w 4844417"/>
                <a:gd name="connsiteY4" fmla="*/ 2031683 h 4402074"/>
                <a:gd name="connsiteX5" fmla="*/ 297088 w 4844417"/>
                <a:gd name="connsiteY5" fmla="*/ 2312956 h 4402074"/>
                <a:gd name="connsiteX6" fmla="*/ 582171 w 4844417"/>
                <a:gd name="connsiteY6" fmla="*/ 2518410 h 4402074"/>
                <a:gd name="connsiteX7" fmla="*/ 972982 w 4844417"/>
                <a:gd name="connsiteY7" fmla="*/ 2518410 h 4402074"/>
                <a:gd name="connsiteX8" fmla="*/ 1389700 w 4844417"/>
                <a:gd name="connsiteY8" fmla="*/ 2350484 h 4402074"/>
                <a:gd name="connsiteX9" fmla="*/ 1665544 w 4844417"/>
                <a:gd name="connsiteY9" fmla="*/ 2204180 h 4402074"/>
                <a:gd name="connsiteX10" fmla="*/ 2180656 w 4844417"/>
                <a:gd name="connsiteY10" fmla="*/ 1966436 h 4402074"/>
                <a:gd name="connsiteX11" fmla="*/ 2499649 w 4844417"/>
                <a:gd name="connsiteY11" fmla="*/ 1926527 h 4402074"/>
                <a:gd name="connsiteX12" fmla="*/ 2867695 w 4844417"/>
                <a:gd name="connsiteY12" fmla="*/ 2041303 h 4402074"/>
                <a:gd name="connsiteX13" fmla="*/ 3100295 w 4844417"/>
                <a:gd name="connsiteY13" fmla="*/ 2147602 h 4402074"/>
                <a:gd name="connsiteX14" fmla="*/ 3275174 w 4844417"/>
                <a:gd name="connsiteY14" fmla="*/ 2370582 h 4402074"/>
                <a:gd name="connsiteX15" fmla="*/ 3246123 w 4844417"/>
                <a:gd name="connsiteY15" fmla="*/ 2631948 h 4402074"/>
                <a:gd name="connsiteX16" fmla="*/ 3102581 w 4844417"/>
                <a:gd name="connsiteY16" fmla="*/ 2947892 h 4402074"/>
                <a:gd name="connsiteX17" fmla="*/ 3070958 w 4844417"/>
                <a:gd name="connsiteY17" fmla="*/ 3462052 h 4402074"/>
                <a:gd name="connsiteX18" fmla="*/ 3194402 w 4844417"/>
                <a:gd name="connsiteY18" fmla="*/ 3792379 h 4402074"/>
                <a:gd name="connsiteX19" fmla="*/ 3329371 w 4844417"/>
                <a:gd name="connsiteY19" fmla="*/ 4048030 h 4402074"/>
                <a:gd name="connsiteX20" fmla="*/ 3539017 w 4844417"/>
                <a:gd name="connsiteY20" fmla="*/ 4257771 h 4402074"/>
                <a:gd name="connsiteX21" fmla="*/ 3911254 w 4844417"/>
                <a:gd name="connsiteY21" fmla="*/ 4353592 h 4402074"/>
                <a:gd name="connsiteX22" fmla="*/ 4272632 w 4844417"/>
                <a:gd name="connsiteY22" fmla="*/ 4353592 h 4402074"/>
                <a:gd name="connsiteX23" fmla="*/ 4528760 w 4844417"/>
                <a:gd name="connsiteY23" fmla="*/ 4368832 h 4402074"/>
                <a:gd name="connsiteX24" fmla="*/ 4844418 w 4844417"/>
                <a:gd name="connsiteY24" fmla="*/ 4402074 h 4402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844417" h="4402074">
                  <a:moveTo>
                    <a:pt x="486254" y="0"/>
                  </a:moveTo>
                  <a:cubicBezTo>
                    <a:pt x="486254" y="0"/>
                    <a:pt x="289182" y="178689"/>
                    <a:pt x="223364" y="286226"/>
                  </a:cubicBezTo>
                  <a:cubicBezTo>
                    <a:pt x="146116" y="412337"/>
                    <a:pt x="101825" y="555022"/>
                    <a:pt x="67821" y="699135"/>
                  </a:cubicBezTo>
                  <a:cubicBezTo>
                    <a:pt x="23434" y="887540"/>
                    <a:pt x="289" y="1080135"/>
                    <a:pt x="3" y="1273683"/>
                  </a:cubicBezTo>
                  <a:cubicBezTo>
                    <a:pt x="-378" y="1532668"/>
                    <a:pt x="38865" y="1791748"/>
                    <a:pt x="135543" y="2031683"/>
                  </a:cubicBezTo>
                  <a:cubicBezTo>
                    <a:pt x="176215" y="2132648"/>
                    <a:pt x="227650" y="2229231"/>
                    <a:pt x="297088" y="2312956"/>
                  </a:cubicBezTo>
                  <a:cubicBezTo>
                    <a:pt x="373383" y="2404967"/>
                    <a:pt x="469014" y="2480882"/>
                    <a:pt x="582171" y="2518410"/>
                  </a:cubicBezTo>
                  <a:cubicBezTo>
                    <a:pt x="708091" y="2560130"/>
                    <a:pt x="843727" y="2550605"/>
                    <a:pt x="972982" y="2518410"/>
                  </a:cubicBezTo>
                  <a:cubicBezTo>
                    <a:pt x="1118714" y="2482120"/>
                    <a:pt x="1255874" y="2419160"/>
                    <a:pt x="1389700" y="2350484"/>
                  </a:cubicBezTo>
                  <a:cubicBezTo>
                    <a:pt x="1482283" y="2302955"/>
                    <a:pt x="1574104" y="2253996"/>
                    <a:pt x="1665544" y="2204180"/>
                  </a:cubicBezTo>
                  <a:cubicBezTo>
                    <a:pt x="1832137" y="2113407"/>
                    <a:pt x="1999586" y="2022348"/>
                    <a:pt x="2180656" y="1966436"/>
                  </a:cubicBezTo>
                  <a:cubicBezTo>
                    <a:pt x="2284288" y="1934432"/>
                    <a:pt x="2392016" y="1915478"/>
                    <a:pt x="2499649" y="1926527"/>
                  </a:cubicBezTo>
                  <a:cubicBezTo>
                    <a:pt x="2627950" y="1939671"/>
                    <a:pt x="2747108" y="1994535"/>
                    <a:pt x="2867695" y="2041303"/>
                  </a:cubicBezTo>
                  <a:cubicBezTo>
                    <a:pt x="2947514" y="2072259"/>
                    <a:pt x="3028667" y="2100929"/>
                    <a:pt x="3100295" y="2147602"/>
                  </a:cubicBezTo>
                  <a:cubicBezTo>
                    <a:pt x="3182401" y="2201037"/>
                    <a:pt x="3250980" y="2276189"/>
                    <a:pt x="3275174" y="2370582"/>
                  </a:cubicBezTo>
                  <a:cubicBezTo>
                    <a:pt x="3297367" y="2457450"/>
                    <a:pt x="3278508" y="2547747"/>
                    <a:pt x="3246123" y="2631948"/>
                  </a:cubicBezTo>
                  <a:cubicBezTo>
                    <a:pt x="3204403" y="2740057"/>
                    <a:pt x="3142872" y="2839307"/>
                    <a:pt x="3102581" y="2947892"/>
                  </a:cubicBezTo>
                  <a:cubicBezTo>
                    <a:pt x="3041621" y="3112103"/>
                    <a:pt x="3032668" y="3291173"/>
                    <a:pt x="3070958" y="3462052"/>
                  </a:cubicBezTo>
                  <a:cubicBezTo>
                    <a:pt x="3096771" y="3577019"/>
                    <a:pt x="3145063" y="3685223"/>
                    <a:pt x="3194402" y="3792379"/>
                  </a:cubicBezTo>
                  <a:cubicBezTo>
                    <a:pt x="3234788" y="3880104"/>
                    <a:pt x="3276127" y="3967639"/>
                    <a:pt x="3329371" y="4048030"/>
                  </a:cubicBezTo>
                  <a:cubicBezTo>
                    <a:pt x="3384712" y="4131564"/>
                    <a:pt x="3453196" y="4206335"/>
                    <a:pt x="3539017" y="4257771"/>
                  </a:cubicBezTo>
                  <a:cubicBezTo>
                    <a:pt x="3650364" y="4324541"/>
                    <a:pt x="3781142" y="4346924"/>
                    <a:pt x="3911254" y="4353592"/>
                  </a:cubicBezTo>
                  <a:cubicBezTo>
                    <a:pt x="4031554" y="4359783"/>
                    <a:pt x="4152141" y="4351878"/>
                    <a:pt x="4272632" y="4353592"/>
                  </a:cubicBezTo>
                  <a:cubicBezTo>
                    <a:pt x="4358167" y="4354830"/>
                    <a:pt x="4443511" y="4361593"/>
                    <a:pt x="4528760" y="4368832"/>
                  </a:cubicBezTo>
                  <a:cubicBezTo>
                    <a:pt x="4634201" y="4377785"/>
                    <a:pt x="4739738" y="4386644"/>
                    <a:pt x="4844418" y="4402074"/>
                  </a:cubicBezTo>
                </a:path>
              </a:pathLst>
            </a:custGeom>
            <a:noFill/>
            <a:ln w="9525" cap="rnd">
              <a:solidFill>
                <a:schemeClr val="bg2">
                  <a:alpha val="25000"/>
                </a:schemeClr>
              </a:solidFill>
              <a:prstDash val="lgDash"/>
              <a:round/>
            </a:ln>
          </p:spPr>
          <p:txBody>
            <a:bodyPr rtlCol="0" anchor="ctr"/>
            <a:lstStyle/>
            <a:p>
              <a:endParaRPr lang="en-US"/>
            </a:p>
          </p:txBody>
        </p:sp>
        <p:sp>
          <p:nvSpPr>
            <p:cNvPr id="118" name="Freeform: Shape 117">
              <a:extLst>
                <a:ext uri="{FF2B5EF4-FFF2-40B4-BE49-F238E27FC236}">
                  <a16:creationId xmlns:a16="http://schemas.microsoft.com/office/drawing/2014/main" id="{11968F54-9FAB-433B-B990-0552F58E04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853707" y="1004887"/>
              <a:ext cx="3915933" cy="2452322"/>
            </a:xfrm>
            <a:custGeom>
              <a:avLst/>
              <a:gdLst>
                <a:gd name="connsiteX0" fmla="*/ 540651 w 3915933"/>
                <a:gd name="connsiteY0" fmla="*/ 0 h 2452322"/>
                <a:gd name="connsiteX1" fmla="*/ 235470 w 3915933"/>
                <a:gd name="connsiteY1" fmla="*/ 274320 h 2452322"/>
                <a:gd name="connsiteX2" fmla="*/ 103929 w 3915933"/>
                <a:gd name="connsiteY2" fmla="*/ 537496 h 2452322"/>
                <a:gd name="connsiteX3" fmla="*/ 2869 w 3915933"/>
                <a:gd name="connsiteY3" fmla="*/ 998792 h 2452322"/>
                <a:gd name="connsiteX4" fmla="*/ 59638 w 3915933"/>
                <a:gd name="connsiteY4" fmla="*/ 1582007 h 2452322"/>
                <a:gd name="connsiteX5" fmla="*/ 139934 w 3915933"/>
                <a:gd name="connsiteY5" fmla="*/ 1897856 h 2452322"/>
                <a:gd name="connsiteX6" fmla="*/ 258996 w 3915933"/>
                <a:gd name="connsiteY6" fmla="*/ 2195703 h 2452322"/>
                <a:gd name="connsiteX7" fmla="*/ 495788 w 3915933"/>
                <a:gd name="connsiteY7" fmla="*/ 2417350 h 2452322"/>
                <a:gd name="connsiteX8" fmla="*/ 627328 w 3915933"/>
                <a:gd name="connsiteY8" fmla="*/ 2450592 h 2452322"/>
                <a:gd name="connsiteX9" fmla="*/ 1170063 w 3915933"/>
                <a:gd name="connsiteY9" fmla="*/ 2249710 h 2452322"/>
                <a:gd name="connsiteX10" fmla="*/ 1352847 w 3915933"/>
                <a:gd name="connsiteY10" fmla="*/ 2102834 h 2452322"/>
                <a:gd name="connsiteX11" fmla="*/ 1978735 w 3915933"/>
                <a:gd name="connsiteY11" fmla="*/ 1834134 h 2452322"/>
                <a:gd name="connsiteX12" fmla="*/ 2306872 w 3915933"/>
                <a:gd name="connsiteY12" fmla="*/ 1789843 h 2452322"/>
                <a:gd name="connsiteX13" fmla="*/ 2731972 w 3915933"/>
                <a:gd name="connsiteY13" fmla="*/ 1870234 h 2452322"/>
                <a:gd name="connsiteX14" fmla="*/ 3172313 w 3915933"/>
                <a:gd name="connsiteY14" fmla="*/ 2021205 h 2452322"/>
                <a:gd name="connsiteX15" fmla="*/ 3573887 w 3915933"/>
                <a:gd name="connsiteY15" fmla="*/ 2010156 h 2452322"/>
                <a:gd name="connsiteX16" fmla="*/ 3860494 w 3915933"/>
                <a:gd name="connsiteY16" fmla="*/ 1867472 h 2452322"/>
                <a:gd name="connsiteX17" fmla="*/ 3913072 w 3915933"/>
                <a:gd name="connsiteY17" fmla="*/ 1652778 h 2452322"/>
                <a:gd name="connsiteX18" fmla="*/ 3681805 w 3915933"/>
                <a:gd name="connsiteY18" fmla="*/ 1295400 h 2452322"/>
                <a:gd name="connsiteX19" fmla="*/ 3029533 w 3915933"/>
                <a:gd name="connsiteY19" fmla="*/ 812197 h 2452322"/>
                <a:gd name="connsiteX20" fmla="*/ 2789789 w 3915933"/>
                <a:gd name="connsiteY20" fmla="*/ 668941 h 2452322"/>
                <a:gd name="connsiteX21" fmla="*/ 2510135 w 3915933"/>
                <a:gd name="connsiteY21" fmla="*/ 498539 h 2452322"/>
                <a:gd name="connsiteX22" fmla="*/ 2281630 w 3915933"/>
                <a:gd name="connsiteY22" fmla="*/ 355854 h 2452322"/>
                <a:gd name="connsiteX23" fmla="*/ 2002357 w 3915933"/>
                <a:gd name="connsiteY23" fmla="*/ 161544 h 2452322"/>
                <a:gd name="connsiteX24" fmla="*/ 1726037 w 3915933"/>
                <a:gd name="connsiteY24" fmla="*/ 0 h 2452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915933" h="2452322">
                  <a:moveTo>
                    <a:pt x="540651" y="0"/>
                  </a:moveTo>
                  <a:cubicBezTo>
                    <a:pt x="540651" y="0"/>
                    <a:pt x="298906" y="176213"/>
                    <a:pt x="235470" y="274320"/>
                  </a:cubicBezTo>
                  <a:cubicBezTo>
                    <a:pt x="182130" y="356997"/>
                    <a:pt x="139172" y="445675"/>
                    <a:pt x="103929" y="537496"/>
                  </a:cubicBezTo>
                  <a:cubicBezTo>
                    <a:pt x="47160" y="685324"/>
                    <a:pt x="12585" y="840772"/>
                    <a:pt x="2869" y="998792"/>
                  </a:cubicBezTo>
                  <a:cubicBezTo>
                    <a:pt x="-9228" y="1194530"/>
                    <a:pt x="18300" y="1390079"/>
                    <a:pt x="59638" y="1582007"/>
                  </a:cubicBezTo>
                  <a:cubicBezTo>
                    <a:pt x="82498" y="1688211"/>
                    <a:pt x="110121" y="1793367"/>
                    <a:pt x="139934" y="1897856"/>
                  </a:cubicBezTo>
                  <a:cubicBezTo>
                    <a:pt x="169461" y="2001393"/>
                    <a:pt x="202894" y="2104073"/>
                    <a:pt x="258996" y="2195703"/>
                  </a:cubicBezTo>
                  <a:cubicBezTo>
                    <a:pt x="316623" y="2289810"/>
                    <a:pt x="395585" y="2371725"/>
                    <a:pt x="495788" y="2417350"/>
                  </a:cubicBezTo>
                  <a:cubicBezTo>
                    <a:pt x="537317" y="2436305"/>
                    <a:pt x="581799" y="2446973"/>
                    <a:pt x="627328" y="2450592"/>
                  </a:cubicBezTo>
                  <a:cubicBezTo>
                    <a:pt x="824686" y="2466404"/>
                    <a:pt x="1012233" y="2371820"/>
                    <a:pt x="1170063" y="2249710"/>
                  </a:cubicBezTo>
                  <a:cubicBezTo>
                    <a:pt x="1231975" y="2201894"/>
                    <a:pt x="1290554" y="2150174"/>
                    <a:pt x="1352847" y="2102834"/>
                  </a:cubicBezTo>
                  <a:cubicBezTo>
                    <a:pt x="1535346" y="1964246"/>
                    <a:pt x="1755564" y="1887760"/>
                    <a:pt x="1978735" y="1834134"/>
                  </a:cubicBezTo>
                  <a:cubicBezTo>
                    <a:pt x="2086558" y="1808226"/>
                    <a:pt x="2196096" y="1789462"/>
                    <a:pt x="2306872" y="1789843"/>
                  </a:cubicBezTo>
                  <a:cubicBezTo>
                    <a:pt x="2451842" y="1790319"/>
                    <a:pt x="2594812" y="1822514"/>
                    <a:pt x="2731972" y="1870234"/>
                  </a:cubicBezTo>
                  <a:cubicBezTo>
                    <a:pt x="2879038" y="1921383"/>
                    <a:pt x="3019627" y="1991963"/>
                    <a:pt x="3172313" y="2021205"/>
                  </a:cubicBezTo>
                  <a:cubicBezTo>
                    <a:pt x="3305091" y="2046732"/>
                    <a:pt x="3441204" y="2037017"/>
                    <a:pt x="3573887" y="2010156"/>
                  </a:cubicBezTo>
                  <a:cubicBezTo>
                    <a:pt x="3682567" y="1988153"/>
                    <a:pt x="3793724" y="1954435"/>
                    <a:pt x="3860494" y="1867472"/>
                  </a:cubicBezTo>
                  <a:cubicBezTo>
                    <a:pt x="3907167" y="1806607"/>
                    <a:pt x="3923073" y="1728978"/>
                    <a:pt x="3913072" y="1652778"/>
                  </a:cubicBezTo>
                  <a:cubicBezTo>
                    <a:pt x="3894118" y="1508570"/>
                    <a:pt x="3788866" y="1396079"/>
                    <a:pt x="3681805" y="1295400"/>
                  </a:cubicBezTo>
                  <a:cubicBezTo>
                    <a:pt x="3484162" y="1109472"/>
                    <a:pt x="3261277" y="953548"/>
                    <a:pt x="3029533" y="812197"/>
                  </a:cubicBezTo>
                  <a:cubicBezTo>
                    <a:pt x="2949999" y="763715"/>
                    <a:pt x="2869704" y="716661"/>
                    <a:pt x="2789789" y="668941"/>
                  </a:cubicBezTo>
                  <a:cubicBezTo>
                    <a:pt x="2696063" y="612934"/>
                    <a:pt x="2603289" y="555403"/>
                    <a:pt x="2510135" y="498539"/>
                  </a:cubicBezTo>
                  <a:cubicBezTo>
                    <a:pt x="2433459" y="451771"/>
                    <a:pt x="2356592" y="405384"/>
                    <a:pt x="2281630" y="355854"/>
                  </a:cubicBezTo>
                  <a:cubicBezTo>
                    <a:pt x="2187047" y="293370"/>
                    <a:pt x="2095988" y="225457"/>
                    <a:pt x="2002357" y="161544"/>
                  </a:cubicBezTo>
                  <a:cubicBezTo>
                    <a:pt x="1892439" y="86487"/>
                    <a:pt x="1726037" y="0"/>
                    <a:pt x="1726037" y="0"/>
                  </a:cubicBezTo>
                </a:path>
              </a:pathLst>
            </a:custGeom>
            <a:noFill/>
            <a:ln w="9525" cap="rnd">
              <a:solidFill>
                <a:schemeClr val="bg2">
                  <a:alpha val="25000"/>
                </a:schemeClr>
              </a:solidFill>
              <a:prstDash val="lgDash"/>
              <a:round/>
            </a:ln>
          </p:spPr>
          <p:txBody>
            <a:bodyPr rtlCol="0" anchor="ctr"/>
            <a:lstStyle/>
            <a:p>
              <a:endParaRPr lang="en-US"/>
            </a:p>
          </p:txBody>
        </p:sp>
        <p:grpSp>
          <p:nvGrpSpPr>
            <p:cNvPr id="119" name="Graphic 3">
              <a:extLst>
                <a:ext uri="{FF2B5EF4-FFF2-40B4-BE49-F238E27FC236}">
                  <a16:creationId xmlns:a16="http://schemas.microsoft.com/office/drawing/2014/main" id="{7DF11618-754F-4C58-94AD-F7AA3530D6A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538537" y="995362"/>
              <a:ext cx="3521990" cy="2074884"/>
              <a:chOff x="3538537" y="995362"/>
              <a:chExt cx="3521990" cy="2074884"/>
            </a:xfrm>
            <a:noFill/>
          </p:grpSpPr>
          <p:sp>
            <p:nvSpPr>
              <p:cNvPr id="132" name="Freeform: Shape 131">
                <a:extLst>
                  <a:ext uri="{FF2B5EF4-FFF2-40B4-BE49-F238E27FC236}">
                    <a16:creationId xmlns:a16="http://schemas.microsoft.com/office/drawing/2014/main" id="{F890D7E4-2E90-4189-AA14-2693B94739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538537" y="995362"/>
                <a:ext cx="9525" cy="9525"/>
              </a:xfrm>
              <a:custGeom>
                <a:avLst/>
                <a:gdLst/>
                <a:ahLst/>
                <a:cxnLst/>
                <a:rect l="l" t="t" r="r" b="b"/>
                <a:pathLst>
                  <a:path w="9525" h="9525"/>
                </a:pathLst>
              </a:custGeom>
              <a:noFill/>
              <a:ln w="9525" cap="rnd">
                <a:solidFill>
                  <a:schemeClr val="bg2">
                    <a:alpha val="25000"/>
                  </a:schemeClr>
                </a:solidFill>
                <a:prstDash val="lgDash"/>
                <a:round/>
              </a:ln>
            </p:spPr>
            <p:txBody>
              <a:bodyPr rtlCol="0" anchor="ctr"/>
              <a:lstStyle/>
              <a:p>
                <a:endParaRPr lang="en-US"/>
              </a:p>
            </p:txBody>
          </p:sp>
          <p:sp>
            <p:nvSpPr>
              <p:cNvPr id="133" name="Freeform: Shape 132">
                <a:extLst>
                  <a:ext uri="{FF2B5EF4-FFF2-40B4-BE49-F238E27FC236}">
                    <a16:creationId xmlns:a16="http://schemas.microsoft.com/office/drawing/2014/main" id="{3D53848D-8416-4C24-A2D1-CB2D5EF4B1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538537" y="995362"/>
                <a:ext cx="9525" cy="9525"/>
              </a:xfrm>
              <a:custGeom>
                <a:avLst/>
                <a:gdLst/>
                <a:ahLst/>
                <a:cxnLst/>
                <a:rect l="l" t="t" r="r" b="b"/>
                <a:pathLst>
                  <a:path w="9525" h="9525"/>
                </a:pathLst>
              </a:custGeom>
              <a:noFill/>
              <a:ln w="9525" cap="rnd">
                <a:solidFill>
                  <a:schemeClr val="bg2">
                    <a:alpha val="25000"/>
                  </a:schemeClr>
                </a:solidFill>
                <a:prstDash val="lgDash"/>
                <a:round/>
              </a:ln>
            </p:spPr>
            <p:txBody>
              <a:bodyPr rtlCol="0" anchor="ctr"/>
              <a:lstStyle/>
              <a:p>
                <a:endParaRPr lang="en-US"/>
              </a:p>
            </p:txBody>
          </p:sp>
          <p:sp>
            <p:nvSpPr>
              <p:cNvPr id="134" name="Freeform: Shape 133">
                <a:extLst>
                  <a:ext uri="{FF2B5EF4-FFF2-40B4-BE49-F238E27FC236}">
                    <a16:creationId xmlns:a16="http://schemas.microsoft.com/office/drawing/2014/main" id="{D5C6ABEA-3701-4591-9F7A-DF96C707B2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538537" y="995362"/>
                <a:ext cx="9525" cy="9525"/>
              </a:xfrm>
              <a:custGeom>
                <a:avLst/>
                <a:gdLst/>
                <a:ahLst/>
                <a:cxnLst/>
                <a:rect l="l" t="t" r="r" b="b"/>
                <a:pathLst>
                  <a:path w="9525" h="9525"/>
                </a:pathLst>
              </a:custGeom>
              <a:noFill/>
              <a:ln w="9525" cap="rnd">
                <a:solidFill>
                  <a:schemeClr val="bg2">
                    <a:alpha val="25000"/>
                  </a:schemeClr>
                </a:solidFill>
                <a:prstDash val="lgDash"/>
                <a:round/>
              </a:ln>
            </p:spPr>
            <p:txBody>
              <a:bodyPr rtlCol="0" anchor="ctr"/>
              <a:lstStyle/>
              <a:p>
                <a:endParaRPr lang="en-US"/>
              </a:p>
            </p:txBody>
          </p:sp>
          <p:sp>
            <p:nvSpPr>
              <p:cNvPr id="135" name="Freeform: Shape 134">
                <a:extLst>
                  <a:ext uri="{FF2B5EF4-FFF2-40B4-BE49-F238E27FC236}">
                    <a16:creationId xmlns:a16="http://schemas.microsoft.com/office/drawing/2014/main" id="{8BABF3D0-6D14-430A-8648-AA359FF6D4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23749" y="1004791"/>
                <a:ext cx="2567851" cy="1647045"/>
              </a:xfrm>
              <a:custGeom>
                <a:avLst/>
                <a:gdLst>
                  <a:gd name="connsiteX0" fmla="*/ 630083 w 2567851"/>
                  <a:gd name="connsiteY0" fmla="*/ 95 h 1647045"/>
                  <a:gd name="connsiteX1" fmla="*/ 124686 w 2567851"/>
                  <a:gd name="connsiteY1" fmla="*/ 410718 h 1647045"/>
                  <a:gd name="connsiteX2" fmla="*/ 26674 w 2567851"/>
                  <a:gd name="connsiteY2" fmla="*/ 689991 h 1647045"/>
                  <a:gd name="connsiteX3" fmla="*/ 1718 w 2567851"/>
                  <a:gd name="connsiteY3" fmla="*/ 974217 h 1647045"/>
                  <a:gd name="connsiteX4" fmla="*/ 56582 w 2567851"/>
                  <a:gd name="connsiteY4" fmla="*/ 1208627 h 1647045"/>
                  <a:gd name="connsiteX5" fmla="*/ 212792 w 2567851"/>
                  <a:gd name="connsiteY5" fmla="*/ 1443038 h 1647045"/>
                  <a:gd name="connsiteX6" fmla="*/ 385576 w 2567851"/>
                  <a:gd name="connsiteY6" fmla="*/ 1590961 h 1647045"/>
                  <a:gd name="connsiteX7" fmla="*/ 528451 w 2567851"/>
                  <a:gd name="connsiteY7" fmla="*/ 1645825 h 1647045"/>
                  <a:gd name="connsiteX8" fmla="*/ 739430 w 2567851"/>
                  <a:gd name="connsiteY8" fmla="*/ 1604296 h 1647045"/>
                  <a:gd name="connsiteX9" fmla="*/ 1023560 w 2567851"/>
                  <a:gd name="connsiteY9" fmla="*/ 1517809 h 1647045"/>
                  <a:gd name="connsiteX10" fmla="*/ 1384082 w 2567851"/>
                  <a:gd name="connsiteY10" fmla="*/ 1394841 h 1647045"/>
                  <a:gd name="connsiteX11" fmla="*/ 1872619 w 2567851"/>
                  <a:gd name="connsiteY11" fmla="*/ 1318355 h 1647045"/>
                  <a:gd name="connsiteX12" fmla="*/ 2169989 w 2567851"/>
                  <a:gd name="connsiteY12" fmla="*/ 1359884 h 1647045"/>
                  <a:gd name="connsiteX13" fmla="*/ 2331152 w 2567851"/>
                  <a:gd name="connsiteY13" fmla="*/ 1359884 h 1647045"/>
                  <a:gd name="connsiteX14" fmla="*/ 2500602 w 2567851"/>
                  <a:gd name="connsiteY14" fmla="*/ 1351598 h 1647045"/>
                  <a:gd name="connsiteX15" fmla="*/ 2557085 w 2567851"/>
                  <a:gd name="connsiteY15" fmla="*/ 1316641 h 1647045"/>
                  <a:gd name="connsiteX16" fmla="*/ 2533844 w 2567851"/>
                  <a:gd name="connsiteY16" fmla="*/ 1195292 h 1647045"/>
                  <a:gd name="connsiteX17" fmla="*/ 2312864 w 2567851"/>
                  <a:gd name="connsiteY17" fmla="*/ 1005745 h 1647045"/>
                  <a:gd name="connsiteX18" fmla="*/ 1980537 w 2567851"/>
                  <a:gd name="connsiteY18" fmla="*/ 763048 h 1647045"/>
                  <a:gd name="connsiteX19" fmla="*/ 1706408 w 2567851"/>
                  <a:gd name="connsiteY19" fmla="*/ 548640 h 1647045"/>
                  <a:gd name="connsiteX20" fmla="*/ 1422372 w 2567851"/>
                  <a:gd name="connsiteY20" fmla="*/ 328803 h 1647045"/>
                  <a:gd name="connsiteX21" fmla="*/ 960695 w 2567851"/>
                  <a:gd name="connsiteY21" fmla="*/ 0 h 1647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567851" h="1647045">
                    <a:moveTo>
                      <a:pt x="630083" y="95"/>
                    </a:moveTo>
                    <a:cubicBezTo>
                      <a:pt x="431201" y="60008"/>
                      <a:pt x="185837" y="291751"/>
                      <a:pt x="124686" y="410718"/>
                    </a:cubicBezTo>
                    <a:cubicBezTo>
                      <a:pt x="79442" y="498920"/>
                      <a:pt x="47438" y="593027"/>
                      <a:pt x="26674" y="689991"/>
                    </a:cubicBezTo>
                    <a:cubicBezTo>
                      <a:pt x="6576" y="783431"/>
                      <a:pt x="-4473" y="878967"/>
                      <a:pt x="1718" y="974217"/>
                    </a:cubicBezTo>
                    <a:cubicBezTo>
                      <a:pt x="7052" y="1054894"/>
                      <a:pt x="24674" y="1134332"/>
                      <a:pt x="56582" y="1208627"/>
                    </a:cubicBezTo>
                    <a:cubicBezTo>
                      <a:pt x="93825" y="1295495"/>
                      <a:pt x="148975" y="1373219"/>
                      <a:pt x="212792" y="1443038"/>
                    </a:cubicBezTo>
                    <a:cubicBezTo>
                      <a:pt x="264227" y="1499330"/>
                      <a:pt x="320996" y="1550575"/>
                      <a:pt x="385576" y="1590961"/>
                    </a:cubicBezTo>
                    <a:cubicBezTo>
                      <a:pt x="429486" y="1618393"/>
                      <a:pt x="477111" y="1640681"/>
                      <a:pt x="528451" y="1645825"/>
                    </a:cubicBezTo>
                    <a:cubicBezTo>
                      <a:pt x="600460" y="1653064"/>
                      <a:pt x="670278" y="1626680"/>
                      <a:pt x="739430" y="1604296"/>
                    </a:cubicBezTo>
                    <a:cubicBezTo>
                      <a:pt x="833632" y="1573721"/>
                      <a:pt x="929453" y="1548479"/>
                      <a:pt x="1023560" y="1517809"/>
                    </a:cubicBezTo>
                    <a:cubicBezTo>
                      <a:pt x="1144337" y="1478471"/>
                      <a:pt x="1262924" y="1432846"/>
                      <a:pt x="1384082" y="1394841"/>
                    </a:cubicBezTo>
                    <a:cubicBezTo>
                      <a:pt x="1542959" y="1345025"/>
                      <a:pt x="1707074" y="1305497"/>
                      <a:pt x="1872619" y="1318355"/>
                    </a:cubicBezTo>
                    <a:cubicBezTo>
                      <a:pt x="1972536" y="1326071"/>
                      <a:pt x="2070072" y="1353312"/>
                      <a:pt x="2169989" y="1359884"/>
                    </a:cubicBezTo>
                    <a:cubicBezTo>
                      <a:pt x="2223615" y="1363409"/>
                      <a:pt x="2277431" y="1359503"/>
                      <a:pt x="2331152" y="1359884"/>
                    </a:cubicBezTo>
                    <a:cubicBezTo>
                      <a:pt x="2388112" y="1360265"/>
                      <a:pt x="2445738" y="1366076"/>
                      <a:pt x="2500602" y="1351598"/>
                    </a:cubicBezTo>
                    <a:cubicBezTo>
                      <a:pt x="2522986" y="1345692"/>
                      <a:pt x="2544322" y="1335691"/>
                      <a:pt x="2557085" y="1316641"/>
                    </a:cubicBezTo>
                    <a:cubicBezTo>
                      <a:pt x="2581850" y="1279874"/>
                      <a:pt x="2559562" y="1233202"/>
                      <a:pt x="2533844" y="1195292"/>
                    </a:cubicBezTo>
                    <a:cubicBezTo>
                      <a:pt x="2478790" y="1114330"/>
                      <a:pt x="2394208" y="1060990"/>
                      <a:pt x="2312864" y="1005745"/>
                    </a:cubicBezTo>
                    <a:cubicBezTo>
                      <a:pt x="2199326" y="928688"/>
                      <a:pt x="2089027" y="847058"/>
                      <a:pt x="1980537" y="763048"/>
                    </a:cubicBezTo>
                    <a:cubicBezTo>
                      <a:pt x="1888811" y="691991"/>
                      <a:pt x="1796514" y="621697"/>
                      <a:pt x="1706408" y="548640"/>
                    </a:cubicBezTo>
                    <a:cubicBezTo>
                      <a:pt x="1554865" y="425672"/>
                      <a:pt x="1572105" y="453866"/>
                      <a:pt x="1422372" y="328803"/>
                    </a:cubicBezTo>
                    <a:cubicBezTo>
                      <a:pt x="1381224" y="294418"/>
                      <a:pt x="1009749" y="21146"/>
                      <a:pt x="960695" y="0"/>
                    </a:cubicBezTo>
                  </a:path>
                </a:pathLst>
              </a:custGeom>
              <a:noFill/>
              <a:ln w="9525" cap="rnd">
                <a:solidFill>
                  <a:schemeClr val="bg2">
                    <a:alpha val="25000"/>
                  </a:schemeClr>
                </a:solidFill>
                <a:prstDash val="lgDash"/>
                <a:round/>
              </a:ln>
            </p:spPr>
            <p:txBody>
              <a:bodyPr rtlCol="0" anchor="ctr"/>
              <a:lstStyle/>
              <a:p>
                <a:endParaRPr lang="en-US"/>
              </a:p>
            </p:txBody>
          </p:sp>
          <p:sp>
            <p:nvSpPr>
              <p:cNvPr id="136" name="Freeform: Shape 135">
                <a:extLst>
                  <a:ext uri="{FF2B5EF4-FFF2-40B4-BE49-F238E27FC236}">
                    <a16:creationId xmlns:a16="http://schemas.microsoft.com/office/drawing/2014/main" id="{7C04F5C9-F7C6-4B5D-AA5A-252D9DDBAB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327427" y="1016602"/>
                <a:ext cx="1676495" cy="1223010"/>
              </a:xfrm>
              <a:custGeom>
                <a:avLst/>
                <a:gdLst>
                  <a:gd name="connsiteX0" fmla="*/ 1676495 w 1676495"/>
                  <a:gd name="connsiteY0" fmla="*/ 1223010 h 1223010"/>
                  <a:gd name="connsiteX1" fmla="*/ 1421702 w 1676495"/>
                  <a:gd name="connsiteY1" fmla="*/ 1000697 h 1223010"/>
                  <a:gd name="connsiteX2" fmla="*/ 1024604 w 1676495"/>
                  <a:gd name="connsiteY2" fmla="*/ 744665 h 1223010"/>
                  <a:gd name="connsiteX3" fmla="*/ 444722 w 1676495"/>
                  <a:gd name="connsiteY3" fmla="*/ 345758 h 1223010"/>
                  <a:gd name="connsiteX4" fmla="*/ 0 w 1676495"/>
                  <a:gd name="connsiteY4" fmla="*/ 0 h 12230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495" h="1223010">
                    <a:moveTo>
                      <a:pt x="1676495" y="1223010"/>
                    </a:moveTo>
                    <a:cubicBezTo>
                      <a:pt x="1603724" y="1136428"/>
                      <a:pt x="1514094" y="1066229"/>
                      <a:pt x="1421702" y="1000697"/>
                    </a:cubicBezTo>
                    <a:cubicBezTo>
                      <a:pt x="1293209" y="909638"/>
                      <a:pt x="1158526" y="827627"/>
                      <a:pt x="1024604" y="744665"/>
                    </a:cubicBezTo>
                    <a:cubicBezTo>
                      <a:pt x="824770" y="620935"/>
                      <a:pt x="623792" y="497681"/>
                      <a:pt x="444722" y="345758"/>
                    </a:cubicBezTo>
                    <a:cubicBezTo>
                      <a:pt x="330517" y="248888"/>
                      <a:pt x="135731" y="61722"/>
                      <a:pt x="0" y="0"/>
                    </a:cubicBezTo>
                  </a:path>
                </a:pathLst>
              </a:custGeom>
              <a:noFill/>
              <a:ln w="9525" cap="rnd">
                <a:solidFill>
                  <a:schemeClr val="bg2">
                    <a:alpha val="25000"/>
                  </a:schemeClr>
                </a:solidFill>
                <a:prstDash val="lgDash"/>
                <a:round/>
              </a:ln>
            </p:spPr>
            <p:txBody>
              <a:bodyPr rtlCol="0" anchor="ctr"/>
              <a:lstStyle/>
              <a:p>
                <a:endParaRPr lang="en-US"/>
              </a:p>
            </p:txBody>
          </p:sp>
          <p:sp>
            <p:nvSpPr>
              <p:cNvPr id="137" name="Freeform: Shape 136">
                <a:extLst>
                  <a:ext uri="{FF2B5EF4-FFF2-40B4-BE49-F238E27FC236}">
                    <a16:creationId xmlns:a16="http://schemas.microsoft.com/office/drawing/2014/main" id="{7337B922-7D88-47CA-A9FD-0841B3735E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031727" y="1004887"/>
                <a:ext cx="3028800" cy="2065359"/>
              </a:xfrm>
              <a:custGeom>
                <a:avLst/>
                <a:gdLst>
                  <a:gd name="connsiteX0" fmla="*/ 525127 w 3028800"/>
                  <a:gd name="connsiteY0" fmla="*/ 0 h 2065359"/>
                  <a:gd name="connsiteX1" fmla="*/ 256141 w 3028800"/>
                  <a:gd name="connsiteY1" fmla="*/ 229648 h 2065359"/>
                  <a:gd name="connsiteX2" fmla="*/ 115552 w 3028800"/>
                  <a:gd name="connsiteY2" fmla="*/ 438531 h 2065359"/>
                  <a:gd name="connsiteX3" fmla="*/ 29446 w 3028800"/>
                  <a:gd name="connsiteY3" fmla="*/ 723424 h 2065359"/>
                  <a:gd name="connsiteX4" fmla="*/ 776 w 3028800"/>
                  <a:gd name="connsiteY4" fmla="*/ 1034606 h 2065359"/>
                  <a:gd name="connsiteX5" fmla="*/ 48592 w 3028800"/>
                  <a:gd name="connsiteY5" fmla="*/ 1288352 h 2065359"/>
                  <a:gd name="connsiteX6" fmla="*/ 146699 w 3028800"/>
                  <a:gd name="connsiteY6" fmla="*/ 1496568 h 2065359"/>
                  <a:gd name="connsiteX7" fmla="*/ 254332 w 3028800"/>
                  <a:gd name="connsiteY7" fmla="*/ 1721549 h 2065359"/>
                  <a:gd name="connsiteX8" fmla="*/ 338056 w 3028800"/>
                  <a:gd name="connsiteY8" fmla="*/ 1905857 h 2065359"/>
                  <a:gd name="connsiteX9" fmla="*/ 407398 w 3028800"/>
                  <a:gd name="connsiteY9" fmla="*/ 2008823 h 2065359"/>
                  <a:gd name="connsiteX10" fmla="*/ 476740 w 3028800"/>
                  <a:gd name="connsiteY10" fmla="*/ 2059114 h 2065359"/>
                  <a:gd name="connsiteX11" fmla="*/ 596374 w 3028800"/>
                  <a:gd name="connsiteY11" fmla="*/ 2047113 h 2065359"/>
                  <a:gd name="connsiteX12" fmla="*/ 804496 w 3028800"/>
                  <a:gd name="connsiteY12" fmla="*/ 1903476 h 2065359"/>
                  <a:gd name="connsiteX13" fmla="*/ 1084435 w 3028800"/>
                  <a:gd name="connsiteY13" fmla="*/ 1721549 h 2065359"/>
                  <a:gd name="connsiteX14" fmla="*/ 1369138 w 3028800"/>
                  <a:gd name="connsiteY14" fmla="*/ 1611439 h 2065359"/>
                  <a:gd name="connsiteX15" fmla="*/ 1603643 w 3028800"/>
                  <a:gd name="connsiteY15" fmla="*/ 1554004 h 2065359"/>
                  <a:gd name="connsiteX16" fmla="*/ 1897966 w 3028800"/>
                  <a:gd name="connsiteY16" fmla="*/ 1498949 h 2065359"/>
                  <a:gd name="connsiteX17" fmla="*/ 2146759 w 3028800"/>
                  <a:gd name="connsiteY17" fmla="*/ 1513332 h 2065359"/>
                  <a:gd name="connsiteX18" fmla="*/ 2292682 w 3028800"/>
                  <a:gd name="connsiteY18" fmla="*/ 1537240 h 2065359"/>
                  <a:gd name="connsiteX19" fmla="*/ 2584623 w 3028800"/>
                  <a:gd name="connsiteY19" fmla="*/ 1594676 h 2065359"/>
                  <a:gd name="connsiteX20" fmla="*/ 2795126 w 3028800"/>
                  <a:gd name="connsiteY20" fmla="*/ 1620964 h 2065359"/>
                  <a:gd name="connsiteX21" fmla="*/ 2972005 w 3028800"/>
                  <a:gd name="connsiteY21" fmla="*/ 1234631 h 2065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028800" h="2065359">
                    <a:moveTo>
                      <a:pt x="525127" y="0"/>
                    </a:moveTo>
                    <a:cubicBezTo>
                      <a:pt x="525127" y="0"/>
                      <a:pt x="307386" y="172212"/>
                      <a:pt x="256141" y="229648"/>
                    </a:cubicBezTo>
                    <a:cubicBezTo>
                      <a:pt x="199944" y="292608"/>
                      <a:pt x="151843" y="362331"/>
                      <a:pt x="115552" y="438531"/>
                    </a:cubicBezTo>
                    <a:cubicBezTo>
                      <a:pt x="72785" y="528447"/>
                      <a:pt x="48115" y="625507"/>
                      <a:pt x="29446" y="723424"/>
                    </a:cubicBezTo>
                    <a:cubicBezTo>
                      <a:pt x="9825" y="826103"/>
                      <a:pt x="-3415" y="930212"/>
                      <a:pt x="776" y="1034606"/>
                    </a:cubicBezTo>
                    <a:cubicBezTo>
                      <a:pt x="4205" y="1121093"/>
                      <a:pt x="19159" y="1206913"/>
                      <a:pt x="48592" y="1288352"/>
                    </a:cubicBezTo>
                    <a:cubicBezTo>
                      <a:pt x="74785" y="1360551"/>
                      <a:pt x="111457" y="1428274"/>
                      <a:pt x="146699" y="1496568"/>
                    </a:cubicBezTo>
                    <a:cubicBezTo>
                      <a:pt x="184894" y="1570482"/>
                      <a:pt x="221185" y="1645349"/>
                      <a:pt x="254332" y="1721549"/>
                    </a:cubicBezTo>
                    <a:cubicBezTo>
                      <a:pt x="281287" y="1783461"/>
                      <a:pt x="306433" y="1846231"/>
                      <a:pt x="338056" y="1905857"/>
                    </a:cubicBezTo>
                    <a:cubicBezTo>
                      <a:pt x="357583" y="1942529"/>
                      <a:pt x="379776" y="1977866"/>
                      <a:pt x="407398" y="2008823"/>
                    </a:cubicBezTo>
                    <a:cubicBezTo>
                      <a:pt x="426829" y="2030539"/>
                      <a:pt x="449308" y="2049780"/>
                      <a:pt x="476740" y="2059114"/>
                    </a:cubicBezTo>
                    <a:cubicBezTo>
                      <a:pt x="515793" y="2072354"/>
                      <a:pt x="557893" y="2062734"/>
                      <a:pt x="596374" y="2047113"/>
                    </a:cubicBezTo>
                    <a:cubicBezTo>
                      <a:pt x="674860" y="2015300"/>
                      <a:pt x="738106" y="1956530"/>
                      <a:pt x="804496" y="1903476"/>
                    </a:cubicBezTo>
                    <a:cubicBezTo>
                      <a:pt x="891649" y="1833848"/>
                      <a:pt x="984804" y="1771841"/>
                      <a:pt x="1084435" y="1721549"/>
                    </a:cubicBezTo>
                    <a:cubicBezTo>
                      <a:pt x="1175494" y="1675638"/>
                      <a:pt x="1271030" y="1639348"/>
                      <a:pt x="1369138" y="1611439"/>
                    </a:cubicBezTo>
                    <a:cubicBezTo>
                      <a:pt x="1446576" y="1589437"/>
                      <a:pt x="1525252" y="1572387"/>
                      <a:pt x="1603643" y="1554004"/>
                    </a:cubicBezTo>
                    <a:cubicBezTo>
                      <a:pt x="1700989" y="1531049"/>
                      <a:pt x="1798144" y="1505141"/>
                      <a:pt x="1897966" y="1498949"/>
                    </a:cubicBezTo>
                    <a:cubicBezTo>
                      <a:pt x="1981119" y="1493711"/>
                      <a:pt x="2064272" y="1501521"/>
                      <a:pt x="2146759" y="1513332"/>
                    </a:cubicBezTo>
                    <a:cubicBezTo>
                      <a:pt x="2195527" y="1520285"/>
                      <a:pt x="2244200" y="1528382"/>
                      <a:pt x="2292682" y="1537240"/>
                    </a:cubicBezTo>
                    <a:cubicBezTo>
                      <a:pt x="2390218" y="1555147"/>
                      <a:pt x="2487563" y="1574102"/>
                      <a:pt x="2584623" y="1594676"/>
                    </a:cubicBezTo>
                    <a:cubicBezTo>
                      <a:pt x="2654251" y="1609439"/>
                      <a:pt x="2724260" y="1624393"/>
                      <a:pt x="2795126" y="1620964"/>
                    </a:cubicBezTo>
                    <a:cubicBezTo>
                      <a:pt x="2859991" y="1617821"/>
                      <a:pt x="3149551" y="1625918"/>
                      <a:pt x="2972005" y="1234631"/>
                    </a:cubicBezTo>
                  </a:path>
                </a:pathLst>
              </a:custGeom>
              <a:noFill/>
              <a:ln w="9525" cap="rnd">
                <a:solidFill>
                  <a:schemeClr val="bg2">
                    <a:alpha val="25000"/>
                  </a:schemeClr>
                </a:solidFill>
                <a:prstDash val="lgDash"/>
                <a:round/>
              </a:ln>
            </p:spPr>
            <p:txBody>
              <a:bodyPr rtlCol="0" anchor="ctr"/>
              <a:lstStyle/>
              <a:p>
                <a:endParaRPr lang="en-US"/>
              </a:p>
            </p:txBody>
          </p:sp>
        </p:grpSp>
        <p:sp>
          <p:nvSpPr>
            <p:cNvPr id="120" name="Freeform: Shape 119">
              <a:extLst>
                <a:ext uri="{FF2B5EF4-FFF2-40B4-BE49-F238E27FC236}">
                  <a16:creationId xmlns:a16="http://schemas.microsoft.com/office/drawing/2014/main" id="{3099EA02-8097-44CE-ABA3-D27A4AA008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32354" y="1198466"/>
              <a:ext cx="1161937" cy="1049976"/>
            </a:xfrm>
            <a:custGeom>
              <a:avLst/>
              <a:gdLst>
                <a:gd name="connsiteX0" fmla="*/ 279459 w 1161937"/>
                <a:gd name="connsiteY0" fmla="*/ 64453 h 1049976"/>
                <a:gd name="connsiteX1" fmla="*/ 99437 w 1161937"/>
                <a:gd name="connsiteY1" fmla="*/ 232093 h 1049976"/>
                <a:gd name="connsiteX2" fmla="*/ 2472 w 1161937"/>
                <a:gd name="connsiteY2" fmla="*/ 507746 h 1049976"/>
                <a:gd name="connsiteX3" fmla="*/ 17712 w 1161937"/>
                <a:gd name="connsiteY3" fmla="*/ 734917 h 1049976"/>
                <a:gd name="connsiteX4" fmla="*/ 85530 w 1161937"/>
                <a:gd name="connsiteY4" fmla="*/ 905320 h 1049976"/>
                <a:gd name="connsiteX5" fmla="*/ 388806 w 1161937"/>
                <a:gd name="connsiteY5" fmla="*/ 1048004 h 1049976"/>
                <a:gd name="connsiteX6" fmla="*/ 755709 w 1161937"/>
                <a:gd name="connsiteY6" fmla="*/ 984282 h 1049976"/>
                <a:gd name="connsiteX7" fmla="*/ 984214 w 1161937"/>
                <a:gd name="connsiteY7" fmla="*/ 856837 h 1049976"/>
                <a:gd name="connsiteX8" fmla="*/ 1144806 w 1161937"/>
                <a:gd name="connsiteY8" fmla="*/ 651859 h 1049976"/>
                <a:gd name="connsiteX9" fmla="*/ 1144806 w 1161937"/>
                <a:gd name="connsiteY9" fmla="*/ 435737 h 1049976"/>
                <a:gd name="connsiteX10" fmla="*/ 894203 w 1161937"/>
                <a:gd name="connsiteY10" fmla="*/ 110173 h 1049976"/>
                <a:gd name="connsiteX11" fmla="*/ 645219 w 1161937"/>
                <a:gd name="connsiteY11" fmla="*/ 11494 h 1049976"/>
                <a:gd name="connsiteX12" fmla="*/ 469102 w 1161937"/>
                <a:gd name="connsiteY12" fmla="*/ 3207 h 1049976"/>
                <a:gd name="connsiteX13" fmla="*/ 279459 w 1161937"/>
                <a:gd name="connsiteY13" fmla="*/ 64453 h 1049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61937" h="1049976">
                  <a:moveTo>
                    <a:pt x="279459" y="64453"/>
                  </a:moveTo>
                  <a:cubicBezTo>
                    <a:pt x="206784" y="104934"/>
                    <a:pt x="145538" y="162751"/>
                    <a:pt x="99437" y="232093"/>
                  </a:cubicBezTo>
                  <a:cubicBezTo>
                    <a:pt x="44763" y="314389"/>
                    <a:pt x="10759" y="409258"/>
                    <a:pt x="2472" y="507746"/>
                  </a:cubicBezTo>
                  <a:cubicBezTo>
                    <a:pt x="-3909" y="583660"/>
                    <a:pt x="2377" y="660146"/>
                    <a:pt x="17712" y="734917"/>
                  </a:cubicBezTo>
                  <a:cubicBezTo>
                    <a:pt x="30190" y="795782"/>
                    <a:pt x="48002" y="855980"/>
                    <a:pt x="85530" y="905320"/>
                  </a:cubicBezTo>
                  <a:cubicBezTo>
                    <a:pt x="155730" y="997617"/>
                    <a:pt x="272030" y="1038955"/>
                    <a:pt x="388806" y="1048004"/>
                  </a:cubicBezTo>
                  <a:cubicBezTo>
                    <a:pt x="514251" y="1057720"/>
                    <a:pt x="638361" y="1030764"/>
                    <a:pt x="755709" y="984282"/>
                  </a:cubicBezTo>
                  <a:cubicBezTo>
                    <a:pt x="837339" y="951992"/>
                    <a:pt x="915444" y="911320"/>
                    <a:pt x="984214" y="856837"/>
                  </a:cubicBezTo>
                  <a:cubicBezTo>
                    <a:pt x="1053556" y="801878"/>
                    <a:pt x="1115659" y="735013"/>
                    <a:pt x="1144806" y="651859"/>
                  </a:cubicBezTo>
                  <a:cubicBezTo>
                    <a:pt x="1169285" y="581946"/>
                    <a:pt x="1165951" y="506984"/>
                    <a:pt x="1144806" y="435737"/>
                  </a:cubicBezTo>
                  <a:cubicBezTo>
                    <a:pt x="1104801" y="300673"/>
                    <a:pt x="1011837" y="187801"/>
                    <a:pt x="894203" y="110173"/>
                  </a:cubicBezTo>
                  <a:cubicBezTo>
                    <a:pt x="818860" y="60547"/>
                    <a:pt x="733897" y="28258"/>
                    <a:pt x="645219" y="11494"/>
                  </a:cubicBezTo>
                  <a:cubicBezTo>
                    <a:pt x="587117" y="540"/>
                    <a:pt x="527776" y="-3365"/>
                    <a:pt x="469102" y="3207"/>
                  </a:cubicBezTo>
                  <a:cubicBezTo>
                    <a:pt x="402522" y="10636"/>
                    <a:pt x="337943" y="31782"/>
                    <a:pt x="279459" y="64453"/>
                  </a:cubicBezTo>
                  <a:close/>
                </a:path>
              </a:pathLst>
            </a:custGeom>
            <a:noFill/>
            <a:ln w="9525" cap="rnd">
              <a:solidFill>
                <a:schemeClr val="bg2">
                  <a:alpha val="25000"/>
                </a:schemeClr>
              </a:solidFill>
              <a:prstDash val="lgDash"/>
              <a:round/>
            </a:ln>
          </p:spPr>
          <p:txBody>
            <a:bodyPr rtlCol="0" anchor="ctr"/>
            <a:lstStyle/>
            <a:p>
              <a:endParaRPr lang="en-US"/>
            </a:p>
          </p:txBody>
        </p:sp>
        <p:sp>
          <p:nvSpPr>
            <p:cNvPr id="121" name="Freeform: Shape 120">
              <a:extLst>
                <a:ext uri="{FF2B5EF4-FFF2-40B4-BE49-F238E27FC236}">
                  <a16:creationId xmlns:a16="http://schemas.microsoft.com/office/drawing/2014/main" id="{77B9352D-F916-42DA-A39C-C6F0C72BB0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50030" y="1304029"/>
              <a:ext cx="846327" cy="774726"/>
            </a:xfrm>
            <a:custGeom>
              <a:avLst/>
              <a:gdLst>
                <a:gd name="connsiteX0" fmla="*/ 223506 w 846327"/>
                <a:gd name="connsiteY0" fmla="*/ 47187 h 774726"/>
                <a:gd name="connsiteX1" fmla="*/ 29100 w 846327"/>
                <a:gd name="connsiteY1" fmla="*/ 283216 h 774726"/>
                <a:gd name="connsiteX2" fmla="*/ 29100 w 846327"/>
                <a:gd name="connsiteY2" fmla="*/ 589064 h 774726"/>
                <a:gd name="connsiteX3" fmla="*/ 155402 w 846327"/>
                <a:gd name="connsiteY3" fmla="*/ 735368 h 774726"/>
                <a:gd name="connsiteX4" fmla="*/ 402957 w 846327"/>
                <a:gd name="connsiteY4" fmla="*/ 770325 h 774726"/>
                <a:gd name="connsiteX5" fmla="*/ 638891 w 846327"/>
                <a:gd name="connsiteY5" fmla="*/ 698887 h 774726"/>
                <a:gd name="connsiteX6" fmla="*/ 818342 w 846327"/>
                <a:gd name="connsiteY6" fmla="*/ 519341 h 774726"/>
                <a:gd name="connsiteX7" fmla="*/ 844917 w 846327"/>
                <a:gd name="connsiteY7" fmla="*/ 356463 h 774726"/>
                <a:gd name="connsiteX8" fmla="*/ 675467 w 846327"/>
                <a:gd name="connsiteY8" fmla="*/ 70523 h 774726"/>
                <a:gd name="connsiteX9" fmla="*/ 343140 w 846327"/>
                <a:gd name="connsiteY9" fmla="*/ 7372 h 774726"/>
                <a:gd name="connsiteX10" fmla="*/ 223506 w 846327"/>
                <a:gd name="connsiteY10" fmla="*/ 47187 h 77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6327" h="774726">
                  <a:moveTo>
                    <a:pt x="223506" y="47187"/>
                  </a:moveTo>
                  <a:cubicBezTo>
                    <a:pt x="131304" y="97288"/>
                    <a:pt x="65391" y="184537"/>
                    <a:pt x="29100" y="283216"/>
                  </a:cubicBezTo>
                  <a:cubicBezTo>
                    <a:pt x="-7380" y="382467"/>
                    <a:pt x="-11952" y="491909"/>
                    <a:pt x="29100" y="589064"/>
                  </a:cubicBezTo>
                  <a:cubicBezTo>
                    <a:pt x="54913" y="650214"/>
                    <a:pt x="97585" y="703078"/>
                    <a:pt x="155402" y="735368"/>
                  </a:cubicBezTo>
                  <a:cubicBezTo>
                    <a:pt x="229697" y="776802"/>
                    <a:pt x="317898" y="779659"/>
                    <a:pt x="402957" y="770325"/>
                  </a:cubicBezTo>
                  <a:cubicBezTo>
                    <a:pt x="485538" y="761181"/>
                    <a:pt x="566120" y="738987"/>
                    <a:pt x="638891" y="698887"/>
                  </a:cubicBezTo>
                  <a:cubicBezTo>
                    <a:pt x="714900" y="656977"/>
                    <a:pt x="781956" y="597827"/>
                    <a:pt x="818342" y="519341"/>
                  </a:cubicBezTo>
                  <a:cubicBezTo>
                    <a:pt x="841964" y="468477"/>
                    <a:pt x="849870" y="412280"/>
                    <a:pt x="844917" y="356463"/>
                  </a:cubicBezTo>
                  <a:cubicBezTo>
                    <a:pt x="834630" y="240449"/>
                    <a:pt x="771955" y="135293"/>
                    <a:pt x="675467" y="70523"/>
                  </a:cubicBezTo>
                  <a:cubicBezTo>
                    <a:pt x="578788" y="5658"/>
                    <a:pt x="458392" y="-11868"/>
                    <a:pt x="343140" y="7372"/>
                  </a:cubicBezTo>
                  <a:cubicBezTo>
                    <a:pt x="301325" y="14325"/>
                    <a:pt x="260748" y="26994"/>
                    <a:pt x="223506" y="47187"/>
                  </a:cubicBezTo>
                  <a:close/>
                </a:path>
              </a:pathLst>
            </a:custGeom>
            <a:noFill/>
            <a:ln w="9525" cap="rnd">
              <a:solidFill>
                <a:schemeClr val="bg2">
                  <a:alpha val="25000"/>
                </a:schemeClr>
              </a:solidFill>
              <a:prstDash val="lgDash"/>
              <a:round/>
            </a:ln>
          </p:spPr>
          <p:txBody>
            <a:bodyPr rtlCol="0" anchor="ctr"/>
            <a:lstStyle/>
            <a:p>
              <a:endParaRPr lang="en-US"/>
            </a:p>
          </p:txBody>
        </p:sp>
        <p:sp>
          <p:nvSpPr>
            <p:cNvPr id="122" name="Freeform: Shape 121">
              <a:extLst>
                <a:ext uri="{FF2B5EF4-FFF2-40B4-BE49-F238E27FC236}">
                  <a16:creationId xmlns:a16="http://schemas.microsoft.com/office/drawing/2014/main" id="{BBECF786-5D3B-4D7B-941E-FE96E64787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606972" y="1445833"/>
              <a:ext cx="477596" cy="447528"/>
            </a:xfrm>
            <a:custGeom>
              <a:avLst/>
              <a:gdLst>
                <a:gd name="connsiteX0" fmla="*/ 88185 w 477596"/>
                <a:gd name="connsiteY0" fmla="*/ 75022 h 447528"/>
                <a:gd name="connsiteX1" fmla="*/ 79 w 477596"/>
                <a:gd name="connsiteY1" fmla="*/ 236280 h 447528"/>
                <a:gd name="connsiteX2" fmla="*/ 69897 w 477596"/>
                <a:gd name="connsiteY2" fmla="*/ 370964 h 447528"/>
                <a:gd name="connsiteX3" fmla="*/ 172958 w 477596"/>
                <a:gd name="connsiteY3" fmla="*/ 429162 h 447528"/>
                <a:gd name="connsiteX4" fmla="*/ 309165 w 477596"/>
                <a:gd name="connsiteY4" fmla="*/ 440782 h 447528"/>
                <a:gd name="connsiteX5" fmla="*/ 432990 w 477596"/>
                <a:gd name="connsiteY5" fmla="*/ 316957 h 447528"/>
                <a:gd name="connsiteX6" fmla="*/ 476996 w 477596"/>
                <a:gd name="connsiteY6" fmla="*/ 164843 h 447528"/>
                <a:gd name="connsiteX7" fmla="*/ 383937 w 477596"/>
                <a:gd name="connsiteY7" fmla="*/ 26826 h 447528"/>
                <a:gd name="connsiteX8" fmla="*/ 88185 w 477596"/>
                <a:gd name="connsiteY8" fmla="*/ 75022 h 447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7596" h="447528">
                  <a:moveTo>
                    <a:pt x="88185" y="75022"/>
                  </a:moveTo>
                  <a:cubicBezTo>
                    <a:pt x="37798" y="116361"/>
                    <a:pt x="-2016" y="171796"/>
                    <a:pt x="79" y="236280"/>
                  </a:cubicBezTo>
                  <a:cubicBezTo>
                    <a:pt x="1794" y="288763"/>
                    <a:pt x="30178" y="336103"/>
                    <a:pt x="69897" y="370964"/>
                  </a:cubicBezTo>
                  <a:cubicBezTo>
                    <a:pt x="99806" y="397253"/>
                    <a:pt x="135429" y="415636"/>
                    <a:pt x="172958" y="429162"/>
                  </a:cubicBezTo>
                  <a:cubicBezTo>
                    <a:pt x="217249" y="445068"/>
                    <a:pt x="264588" y="454784"/>
                    <a:pt x="309165" y="440782"/>
                  </a:cubicBezTo>
                  <a:cubicBezTo>
                    <a:pt x="366696" y="422780"/>
                    <a:pt x="403272" y="370297"/>
                    <a:pt x="432990" y="316957"/>
                  </a:cubicBezTo>
                  <a:cubicBezTo>
                    <a:pt x="459375" y="269618"/>
                    <a:pt x="481568" y="218469"/>
                    <a:pt x="476996" y="164843"/>
                  </a:cubicBezTo>
                  <a:cubicBezTo>
                    <a:pt x="472043" y="106169"/>
                    <a:pt x="435276" y="55972"/>
                    <a:pt x="383937" y="26826"/>
                  </a:cubicBezTo>
                  <a:cubicBezTo>
                    <a:pt x="289734" y="-26705"/>
                    <a:pt x="173244" y="5299"/>
                    <a:pt x="88185" y="75022"/>
                  </a:cubicBezTo>
                  <a:close/>
                </a:path>
              </a:pathLst>
            </a:custGeom>
            <a:noFill/>
            <a:ln w="9525" cap="rnd">
              <a:solidFill>
                <a:schemeClr val="bg2">
                  <a:alpha val="25000"/>
                </a:schemeClr>
              </a:solidFill>
              <a:prstDash val="lgDash"/>
              <a:round/>
            </a:ln>
          </p:spPr>
          <p:txBody>
            <a:bodyPr rtlCol="0" anchor="ctr"/>
            <a:lstStyle/>
            <a:p>
              <a:endParaRPr lang="en-US"/>
            </a:p>
          </p:txBody>
        </p:sp>
        <p:sp>
          <p:nvSpPr>
            <p:cNvPr id="123" name="Freeform: Shape 122">
              <a:extLst>
                <a:ext uri="{FF2B5EF4-FFF2-40B4-BE49-F238E27FC236}">
                  <a16:creationId xmlns:a16="http://schemas.microsoft.com/office/drawing/2014/main" id="{FF19012F-4A59-4866-B2D1-60B1A896B6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74816" y="1004887"/>
              <a:ext cx="2861881" cy="1271168"/>
            </a:xfrm>
            <a:custGeom>
              <a:avLst/>
              <a:gdLst>
                <a:gd name="connsiteX0" fmla="*/ 0 w 2861881"/>
                <a:gd name="connsiteY0" fmla="*/ 0 h 1271168"/>
                <a:gd name="connsiteX1" fmla="*/ 176879 w 2861881"/>
                <a:gd name="connsiteY1" fmla="*/ 115157 h 1271168"/>
                <a:gd name="connsiteX2" fmla="*/ 400812 w 2861881"/>
                <a:gd name="connsiteY2" fmla="*/ 277178 h 1271168"/>
                <a:gd name="connsiteX3" fmla="*/ 652367 w 2861881"/>
                <a:gd name="connsiteY3" fmla="*/ 421958 h 1271168"/>
                <a:gd name="connsiteX4" fmla="*/ 1110615 w 2861881"/>
                <a:gd name="connsiteY4" fmla="*/ 690848 h 1271168"/>
                <a:gd name="connsiteX5" fmla="*/ 1410843 w 2861881"/>
                <a:gd name="connsiteY5" fmla="*/ 830580 h 1271168"/>
                <a:gd name="connsiteX6" fmla="*/ 1585341 w 2861881"/>
                <a:gd name="connsiteY6" fmla="*/ 917067 h 1271168"/>
                <a:gd name="connsiteX7" fmla="*/ 1896047 w 2861881"/>
                <a:gd name="connsiteY7" fmla="*/ 1114901 h 1271168"/>
                <a:gd name="connsiteX8" fmla="*/ 2042255 w 2861881"/>
                <a:gd name="connsiteY8" fmla="*/ 1204627 h 1271168"/>
                <a:gd name="connsiteX9" fmla="*/ 2276570 w 2861881"/>
                <a:gd name="connsiteY9" fmla="*/ 1271111 h 1271168"/>
                <a:gd name="connsiteX10" fmla="*/ 2568988 w 2861881"/>
                <a:gd name="connsiteY10" fmla="*/ 1128141 h 1271168"/>
                <a:gd name="connsiteX11" fmla="*/ 2726817 w 2861881"/>
                <a:gd name="connsiteY11" fmla="*/ 882110 h 1271168"/>
                <a:gd name="connsiteX12" fmla="*/ 2861882 w 2861881"/>
                <a:gd name="connsiteY12" fmla="*/ 574929 h 1271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61881" h="1271168">
                  <a:moveTo>
                    <a:pt x="0" y="0"/>
                  </a:moveTo>
                  <a:cubicBezTo>
                    <a:pt x="0" y="0"/>
                    <a:pt x="110680" y="67151"/>
                    <a:pt x="176879" y="115157"/>
                  </a:cubicBezTo>
                  <a:cubicBezTo>
                    <a:pt x="251555" y="169259"/>
                    <a:pt x="323564" y="226981"/>
                    <a:pt x="400812" y="277178"/>
                  </a:cubicBezTo>
                  <a:cubicBezTo>
                    <a:pt x="481965" y="329946"/>
                    <a:pt x="568166" y="374142"/>
                    <a:pt x="652367" y="421958"/>
                  </a:cubicBezTo>
                  <a:cubicBezTo>
                    <a:pt x="806387" y="509492"/>
                    <a:pt x="953167" y="609695"/>
                    <a:pt x="1110615" y="690848"/>
                  </a:cubicBezTo>
                  <a:cubicBezTo>
                    <a:pt x="1208723" y="741426"/>
                    <a:pt x="1310449" y="784670"/>
                    <a:pt x="1410843" y="830580"/>
                  </a:cubicBezTo>
                  <a:cubicBezTo>
                    <a:pt x="1469898" y="857631"/>
                    <a:pt x="1528477" y="885635"/>
                    <a:pt x="1585341" y="917067"/>
                  </a:cubicBezTo>
                  <a:cubicBezTo>
                    <a:pt x="1692878" y="976408"/>
                    <a:pt x="1794034" y="1046417"/>
                    <a:pt x="1896047" y="1114901"/>
                  </a:cubicBezTo>
                  <a:cubicBezTo>
                    <a:pt x="1943576" y="1146810"/>
                    <a:pt x="1991773" y="1177671"/>
                    <a:pt x="2042255" y="1204627"/>
                  </a:cubicBezTo>
                  <a:cubicBezTo>
                    <a:pt x="2115217" y="1243679"/>
                    <a:pt x="2194179" y="1272635"/>
                    <a:pt x="2276570" y="1271111"/>
                  </a:cubicBezTo>
                  <a:cubicBezTo>
                    <a:pt x="2388870" y="1269111"/>
                    <a:pt x="2490597" y="1209485"/>
                    <a:pt x="2568988" y="1128141"/>
                  </a:cubicBezTo>
                  <a:cubicBezTo>
                    <a:pt x="2637092" y="1057561"/>
                    <a:pt x="2686622" y="971836"/>
                    <a:pt x="2726817" y="882110"/>
                  </a:cubicBezTo>
                  <a:cubicBezTo>
                    <a:pt x="2772632" y="779907"/>
                    <a:pt x="2807208" y="672560"/>
                    <a:pt x="2861882" y="574929"/>
                  </a:cubicBezTo>
                </a:path>
              </a:pathLst>
            </a:custGeom>
            <a:noFill/>
            <a:ln w="9525" cap="rnd">
              <a:solidFill>
                <a:schemeClr val="bg2">
                  <a:alpha val="25000"/>
                </a:schemeClr>
              </a:solidFill>
              <a:prstDash val="lgDash"/>
              <a:round/>
            </a:ln>
          </p:spPr>
          <p:txBody>
            <a:bodyPr rtlCol="0" anchor="ctr"/>
            <a:lstStyle/>
            <a:p>
              <a:endParaRPr lang="en-US"/>
            </a:p>
          </p:txBody>
        </p:sp>
        <p:sp>
          <p:nvSpPr>
            <p:cNvPr id="124" name="Freeform: Shape 123">
              <a:extLst>
                <a:ext uri="{FF2B5EF4-FFF2-40B4-BE49-F238E27FC236}">
                  <a16:creationId xmlns:a16="http://schemas.microsoft.com/office/drawing/2014/main" id="{FA9DE6B4-5329-41C6-9FB0-2E88732A10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85128" y="1004887"/>
              <a:ext cx="2636234" cy="919096"/>
            </a:xfrm>
            <a:custGeom>
              <a:avLst/>
              <a:gdLst>
                <a:gd name="connsiteX0" fmla="*/ 0 w 2636234"/>
                <a:gd name="connsiteY0" fmla="*/ 0 h 919096"/>
                <a:gd name="connsiteX1" fmla="*/ 417862 w 2636234"/>
                <a:gd name="connsiteY1" fmla="*/ 274415 h 919096"/>
                <a:gd name="connsiteX2" fmla="*/ 980218 w 2636234"/>
                <a:gd name="connsiteY2" fmla="*/ 607981 h 919096"/>
                <a:gd name="connsiteX3" fmla="*/ 1473137 w 2636234"/>
                <a:gd name="connsiteY3" fmla="*/ 792290 h 919096"/>
                <a:gd name="connsiteX4" fmla="*/ 1827276 w 2636234"/>
                <a:gd name="connsiteY4" fmla="*/ 914400 h 919096"/>
                <a:gd name="connsiteX5" fmla="*/ 2119218 w 2636234"/>
                <a:gd name="connsiteY5" fmla="*/ 847344 h 919096"/>
                <a:gd name="connsiteX6" fmla="*/ 2269998 w 2636234"/>
                <a:gd name="connsiteY6" fmla="*/ 610362 h 919096"/>
                <a:gd name="connsiteX7" fmla="*/ 2413540 w 2636234"/>
                <a:gd name="connsiteY7" fmla="*/ 361379 h 919096"/>
                <a:gd name="connsiteX8" fmla="*/ 2636235 w 2636234"/>
                <a:gd name="connsiteY8" fmla="*/ 66961 h 919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6234" h="919096">
                  <a:moveTo>
                    <a:pt x="0" y="0"/>
                  </a:moveTo>
                  <a:cubicBezTo>
                    <a:pt x="0" y="0"/>
                    <a:pt x="243745" y="162020"/>
                    <a:pt x="417862" y="274415"/>
                  </a:cubicBezTo>
                  <a:cubicBezTo>
                    <a:pt x="601409" y="392906"/>
                    <a:pt x="781145" y="518732"/>
                    <a:pt x="980218" y="607981"/>
                  </a:cubicBezTo>
                  <a:cubicBezTo>
                    <a:pt x="1140333" y="679799"/>
                    <a:pt x="1310545" y="726091"/>
                    <a:pt x="1473137" y="792290"/>
                  </a:cubicBezTo>
                  <a:cubicBezTo>
                    <a:pt x="1589532" y="839724"/>
                    <a:pt x="1702975" y="897922"/>
                    <a:pt x="1827276" y="914400"/>
                  </a:cubicBezTo>
                  <a:cubicBezTo>
                    <a:pt x="1930813" y="928116"/>
                    <a:pt x="2039208" y="913543"/>
                    <a:pt x="2119218" y="847344"/>
                  </a:cubicBezTo>
                  <a:cubicBezTo>
                    <a:pt x="2192084" y="786956"/>
                    <a:pt x="2228184" y="696087"/>
                    <a:pt x="2269998" y="610362"/>
                  </a:cubicBezTo>
                  <a:cubicBezTo>
                    <a:pt x="2312003" y="524161"/>
                    <a:pt x="2362867" y="442722"/>
                    <a:pt x="2413540" y="361379"/>
                  </a:cubicBezTo>
                  <a:cubicBezTo>
                    <a:pt x="2485835" y="245459"/>
                    <a:pt x="2514886" y="126873"/>
                    <a:pt x="2636235" y="66961"/>
                  </a:cubicBezTo>
                </a:path>
              </a:pathLst>
            </a:custGeom>
            <a:noFill/>
            <a:ln w="9525" cap="rnd">
              <a:solidFill>
                <a:schemeClr val="bg2">
                  <a:alpha val="25000"/>
                </a:schemeClr>
              </a:solidFill>
              <a:prstDash val="lgDash"/>
              <a:round/>
            </a:ln>
          </p:spPr>
          <p:txBody>
            <a:bodyPr rtlCol="0" anchor="ctr"/>
            <a:lstStyle/>
            <a:p>
              <a:endParaRPr lang="en-US"/>
            </a:p>
          </p:txBody>
        </p:sp>
        <p:sp>
          <p:nvSpPr>
            <p:cNvPr id="125" name="Freeform: Shape 124">
              <a:extLst>
                <a:ext uri="{FF2B5EF4-FFF2-40B4-BE49-F238E27FC236}">
                  <a16:creationId xmlns:a16="http://schemas.microsoft.com/office/drawing/2014/main" id="{D5B645CC-35E5-4026-A374-3213D01731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7625" y="1004887"/>
              <a:ext cx="2292381" cy="625711"/>
            </a:xfrm>
            <a:custGeom>
              <a:avLst/>
              <a:gdLst>
                <a:gd name="connsiteX0" fmla="*/ 0 w 2292381"/>
                <a:gd name="connsiteY0" fmla="*/ 0 h 625711"/>
                <a:gd name="connsiteX1" fmla="*/ 272415 w 2292381"/>
                <a:gd name="connsiteY1" fmla="*/ 181070 h 625711"/>
                <a:gd name="connsiteX2" fmla="*/ 651415 w 2292381"/>
                <a:gd name="connsiteY2" fmla="*/ 385000 h 625711"/>
                <a:gd name="connsiteX3" fmla="*/ 915543 w 2292381"/>
                <a:gd name="connsiteY3" fmla="*/ 514255 h 625711"/>
                <a:gd name="connsiteX4" fmla="*/ 1277302 w 2292381"/>
                <a:gd name="connsiteY4" fmla="*/ 606171 h 625711"/>
                <a:gd name="connsiteX5" fmla="*/ 1618964 w 2292381"/>
                <a:gd name="connsiteY5" fmla="*/ 606171 h 625711"/>
                <a:gd name="connsiteX6" fmla="*/ 1817084 w 2292381"/>
                <a:gd name="connsiteY6" fmla="*/ 485489 h 625711"/>
                <a:gd name="connsiteX7" fmla="*/ 1963483 w 2292381"/>
                <a:gd name="connsiteY7" fmla="*/ 313182 h 625711"/>
                <a:gd name="connsiteX8" fmla="*/ 2102739 w 2292381"/>
                <a:gd name="connsiteY8" fmla="*/ 173831 h 625711"/>
                <a:gd name="connsiteX9" fmla="*/ 2292382 w 2292381"/>
                <a:gd name="connsiteY9" fmla="*/ 0 h 625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2381" h="625711">
                  <a:moveTo>
                    <a:pt x="0" y="0"/>
                  </a:moveTo>
                  <a:cubicBezTo>
                    <a:pt x="0" y="0"/>
                    <a:pt x="152019" y="110776"/>
                    <a:pt x="272415" y="181070"/>
                  </a:cubicBezTo>
                  <a:cubicBezTo>
                    <a:pt x="396335" y="253460"/>
                    <a:pt x="524351" y="318325"/>
                    <a:pt x="651415" y="385000"/>
                  </a:cubicBezTo>
                  <a:cubicBezTo>
                    <a:pt x="738283" y="430625"/>
                    <a:pt x="824198" y="478536"/>
                    <a:pt x="915543" y="514255"/>
                  </a:cubicBezTo>
                  <a:cubicBezTo>
                    <a:pt x="1031748" y="559689"/>
                    <a:pt x="1154049" y="585788"/>
                    <a:pt x="1277302" y="606171"/>
                  </a:cubicBezTo>
                  <a:cubicBezTo>
                    <a:pt x="1391602" y="625031"/>
                    <a:pt x="1508379" y="638556"/>
                    <a:pt x="1618964" y="606171"/>
                  </a:cubicBezTo>
                  <a:cubicBezTo>
                    <a:pt x="1694307" y="584168"/>
                    <a:pt x="1760791" y="540258"/>
                    <a:pt x="1817084" y="485489"/>
                  </a:cubicBezTo>
                  <a:cubicBezTo>
                    <a:pt x="1871186" y="432911"/>
                    <a:pt x="1913287" y="369475"/>
                    <a:pt x="1963483" y="313182"/>
                  </a:cubicBezTo>
                  <a:cubicBezTo>
                    <a:pt x="2007203" y="264128"/>
                    <a:pt x="2055305" y="219361"/>
                    <a:pt x="2102739" y="173831"/>
                  </a:cubicBezTo>
                  <a:cubicBezTo>
                    <a:pt x="2170271" y="109347"/>
                    <a:pt x="2292382" y="0"/>
                    <a:pt x="2292382" y="0"/>
                  </a:cubicBezTo>
                </a:path>
              </a:pathLst>
            </a:custGeom>
            <a:noFill/>
            <a:ln w="9525" cap="rnd">
              <a:solidFill>
                <a:schemeClr val="bg2">
                  <a:alpha val="25000"/>
                </a:schemeClr>
              </a:solidFill>
              <a:prstDash val="lgDash"/>
              <a:round/>
            </a:ln>
          </p:spPr>
          <p:txBody>
            <a:bodyPr rtlCol="0" anchor="ctr"/>
            <a:lstStyle/>
            <a:p>
              <a:endParaRPr lang="en-US"/>
            </a:p>
          </p:txBody>
        </p:sp>
        <p:sp>
          <p:nvSpPr>
            <p:cNvPr id="126" name="Freeform: Shape 125">
              <a:extLst>
                <a:ext uri="{FF2B5EF4-FFF2-40B4-BE49-F238E27FC236}">
                  <a16:creationId xmlns:a16="http://schemas.microsoft.com/office/drawing/2014/main" id="{C17ABE3A-3743-4935-8680-30474904B8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40696" y="1004887"/>
              <a:ext cx="1865852" cy="421548"/>
            </a:xfrm>
            <a:custGeom>
              <a:avLst/>
              <a:gdLst>
                <a:gd name="connsiteX0" fmla="*/ 1865852 w 1865852"/>
                <a:gd name="connsiteY0" fmla="*/ 0 h 421548"/>
                <a:gd name="connsiteX1" fmla="*/ 1535049 w 1865852"/>
                <a:gd name="connsiteY1" fmla="*/ 258699 h 421548"/>
                <a:gd name="connsiteX2" fmla="*/ 1247965 w 1865852"/>
                <a:gd name="connsiteY2" fmla="*/ 408051 h 421548"/>
                <a:gd name="connsiteX3" fmla="*/ 955072 w 1865852"/>
                <a:gd name="connsiteY3" fmla="*/ 408051 h 421548"/>
                <a:gd name="connsiteX4" fmla="*/ 596170 w 1865852"/>
                <a:gd name="connsiteY4" fmla="*/ 336233 h 421548"/>
                <a:gd name="connsiteX5" fmla="*/ 283178 w 1865852"/>
                <a:gd name="connsiteY5" fmla="*/ 186881 h 421548"/>
                <a:gd name="connsiteX6" fmla="*/ 0 w 1865852"/>
                <a:gd name="connsiteY6" fmla="*/ 0 h 421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5852" h="421548">
                  <a:moveTo>
                    <a:pt x="1865852" y="0"/>
                  </a:moveTo>
                  <a:cubicBezTo>
                    <a:pt x="1865852" y="0"/>
                    <a:pt x="1677543" y="155734"/>
                    <a:pt x="1535049" y="258699"/>
                  </a:cubicBezTo>
                  <a:cubicBezTo>
                    <a:pt x="1446752" y="322517"/>
                    <a:pt x="1353598" y="383096"/>
                    <a:pt x="1247965" y="408051"/>
                  </a:cubicBezTo>
                  <a:cubicBezTo>
                    <a:pt x="1152239" y="430625"/>
                    <a:pt x="1053084" y="420815"/>
                    <a:pt x="955072" y="408051"/>
                  </a:cubicBezTo>
                  <a:cubicBezTo>
                    <a:pt x="833723" y="392240"/>
                    <a:pt x="711803" y="376142"/>
                    <a:pt x="596170" y="336233"/>
                  </a:cubicBezTo>
                  <a:cubicBezTo>
                    <a:pt x="486728" y="298418"/>
                    <a:pt x="382714" y="246412"/>
                    <a:pt x="283178" y="186881"/>
                  </a:cubicBezTo>
                  <a:cubicBezTo>
                    <a:pt x="176117" y="122777"/>
                    <a:pt x="0" y="0"/>
                    <a:pt x="0" y="0"/>
                  </a:cubicBezTo>
                </a:path>
              </a:pathLst>
            </a:custGeom>
            <a:noFill/>
            <a:ln w="9525" cap="rnd">
              <a:solidFill>
                <a:schemeClr val="bg2">
                  <a:alpha val="25000"/>
                </a:schemeClr>
              </a:solidFill>
              <a:prstDash val="lgDash"/>
              <a:round/>
            </a:ln>
          </p:spPr>
          <p:txBody>
            <a:bodyPr rtlCol="0" anchor="ctr"/>
            <a:lstStyle/>
            <a:p>
              <a:endParaRPr lang="en-US"/>
            </a:p>
          </p:txBody>
        </p:sp>
        <p:sp>
          <p:nvSpPr>
            <p:cNvPr id="127" name="Freeform: Shape 126">
              <a:extLst>
                <a:ext uri="{FF2B5EF4-FFF2-40B4-BE49-F238E27FC236}">
                  <a16:creationId xmlns:a16="http://schemas.microsoft.com/office/drawing/2014/main" id="{C35BA021-8EE3-4AAC-886D-84BD02C5D5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98062" y="1004887"/>
              <a:ext cx="1358265" cy="286935"/>
            </a:xfrm>
            <a:custGeom>
              <a:avLst/>
              <a:gdLst>
                <a:gd name="connsiteX0" fmla="*/ 0 w 1358265"/>
                <a:gd name="connsiteY0" fmla="*/ 11621 h 286935"/>
                <a:gd name="connsiteX1" fmla="*/ 200978 w 1358265"/>
                <a:gd name="connsiteY1" fmla="*/ 163830 h 286935"/>
                <a:gd name="connsiteX2" fmla="*/ 499586 w 1358265"/>
                <a:gd name="connsiteY2" fmla="*/ 258604 h 286935"/>
                <a:gd name="connsiteX3" fmla="*/ 780955 w 1358265"/>
                <a:gd name="connsiteY3" fmla="*/ 284417 h 286935"/>
                <a:gd name="connsiteX4" fmla="*/ 1027843 w 1358265"/>
                <a:gd name="connsiteY4" fmla="*/ 215456 h 286935"/>
                <a:gd name="connsiteX5" fmla="*/ 1358265 w 1358265"/>
                <a:gd name="connsiteY5" fmla="*/ 0 h 286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8265" h="286935">
                  <a:moveTo>
                    <a:pt x="0" y="11621"/>
                  </a:moveTo>
                  <a:cubicBezTo>
                    <a:pt x="0" y="11621"/>
                    <a:pt x="89249" y="104299"/>
                    <a:pt x="200978" y="163830"/>
                  </a:cubicBezTo>
                  <a:cubicBezTo>
                    <a:pt x="293465" y="213074"/>
                    <a:pt x="396812" y="237458"/>
                    <a:pt x="499586" y="258604"/>
                  </a:cubicBezTo>
                  <a:cubicBezTo>
                    <a:pt x="592360" y="277749"/>
                    <a:pt x="686753" y="293180"/>
                    <a:pt x="780955" y="284417"/>
                  </a:cubicBezTo>
                  <a:cubicBezTo>
                    <a:pt x="866585" y="276511"/>
                    <a:pt x="949166" y="250412"/>
                    <a:pt x="1027843" y="215456"/>
                  </a:cubicBezTo>
                  <a:cubicBezTo>
                    <a:pt x="1167860" y="153353"/>
                    <a:pt x="1358265" y="0"/>
                    <a:pt x="1358265" y="0"/>
                  </a:cubicBezTo>
                </a:path>
              </a:pathLst>
            </a:custGeom>
            <a:noFill/>
            <a:ln w="9525" cap="rnd">
              <a:solidFill>
                <a:schemeClr val="bg2">
                  <a:alpha val="25000"/>
                </a:schemeClr>
              </a:solidFill>
              <a:prstDash val="lgDash"/>
              <a:round/>
            </a:ln>
          </p:spPr>
          <p:txBody>
            <a:bodyPr rtlCol="0" anchor="ctr"/>
            <a:lstStyle/>
            <a:p>
              <a:endParaRPr lang="en-US"/>
            </a:p>
          </p:txBody>
        </p:sp>
        <p:sp>
          <p:nvSpPr>
            <p:cNvPr id="128" name="Freeform: Shape 127">
              <a:extLst>
                <a:ext uri="{FF2B5EF4-FFF2-40B4-BE49-F238E27FC236}">
                  <a16:creationId xmlns:a16="http://schemas.microsoft.com/office/drawing/2014/main" id="{474FDD7A-185B-4C48-925E-B353DDF0A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784276" y="1004887"/>
              <a:ext cx="890968" cy="167300"/>
            </a:xfrm>
            <a:custGeom>
              <a:avLst/>
              <a:gdLst>
                <a:gd name="connsiteX0" fmla="*/ 890968 w 890968"/>
                <a:gd name="connsiteY0" fmla="*/ 0 h 167300"/>
                <a:gd name="connsiteX1" fmla="*/ 657892 w 890968"/>
                <a:gd name="connsiteY1" fmla="*/ 143732 h 167300"/>
                <a:gd name="connsiteX2" fmla="*/ 408146 w 890968"/>
                <a:gd name="connsiteY2" fmla="*/ 160973 h 167300"/>
                <a:gd name="connsiteX3" fmla="*/ 0 w 890968"/>
                <a:gd name="connsiteY3" fmla="*/ 0 h 167300"/>
              </a:gdLst>
              <a:ahLst/>
              <a:cxnLst>
                <a:cxn ang="0">
                  <a:pos x="connsiteX0" y="connsiteY0"/>
                </a:cxn>
                <a:cxn ang="0">
                  <a:pos x="connsiteX1" y="connsiteY1"/>
                </a:cxn>
                <a:cxn ang="0">
                  <a:pos x="connsiteX2" y="connsiteY2"/>
                </a:cxn>
                <a:cxn ang="0">
                  <a:pos x="connsiteX3" y="connsiteY3"/>
                </a:cxn>
              </a:cxnLst>
              <a:rect l="l" t="t" r="r" b="b"/>
              <a:pathLst>
                <a:path w="890968" h="167300">
                  <a:moveTo>
                    <a:pt x="890968" y="0"/>
                  </a:moveTo>
                  <a:cubicBezTo>
                    <a:pt x="890968" y="0"/>
                    <a:pt x="763714" y="110585"/>
                    <a:pt x="657892" y="143732"/>
                  </a:cubicBezTo>
                  <a:cubicBezTo>
                    <a:pt x="577405" y="168974"/>
                    <a:pt x="491871" y="172593"/>
                    <a:pt x="408146" y="160973"/>
                  </a:cubicBezTo>
                  <a:cubicBezTo>
                    <a:pt x="235077" y="136970"/>
                    <a:pt x="0" y="0"/>
                    <a:pt x="0" y="0"/>
                  </a:cubicBezTo>
                </a:path>
              </a:pathLst>
            </a:custGeom>
            <a:noFill/>
            <a:ln w="9525" cap="rnd">
              <a:solidFill>
                <a:schemeClr val="bg2">
                  <a:alpha val="25000"/>
                </a:schemeClr>
              </a:solidFill>
              <a:prstDash val="lgDash"/>
              <a:round/>
            </a:ln>
          </p:spPr>
          <p:txBody>
            <a:bodyPr rtlCol="0" anchor="ctr"/>
            <a:lstStyle/>
            <a:p>
              <a:endParaRPr lang="en-US"/>
            </a:p>
          </p:txBody>
        </p:sp>
        <p:sp>
          <p:nvSpPr>
            <p:cNvPr id="129" name="Freeform: Shape 128">
              <a:extLst>
                <a:ext uri="{FF2B5EF4-FFF2-40B4-BE49-F238E27FC236}">
                  <a16:creationId xmlns:a16="http://schemas.microsoft.com/office/drawing/2014/main" id="{AECAF353-692D-4440-A095-A282E677A7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65548" y="2182176"/>
              <a:ext cx="1677721" cy="3076193"/>
            </a:xfrm>
            <a:custGeom>
              <a:avLst/>
              <a:gdLst>
                <a:gd name="connsiteX0" fmla="*/ 1665434 w 1677721"/>
                <a:gd name="connsiteY0" fmla="*/ 3076194 h 3076193"/>
                <a:gd name="connsiteX1" fmla="*/ 1068693 w 1677721"/>
                <a:gd name="connsiteY1" fmla="*/ 3054382 h 3076193"/>
                <a:gd name="connsiteX2" fmla="*/ 852952 w 1677721"/>
                <a:gd name="connsiteY2" fmla="*/ 3054382 h 3076193"/>
                <a:gd name="connsiteX3" fmla="*/ 519481 w 1677721"/>
                <a:gd name="connsiteY3" fmla="*/ 3002471 h 3076193"/>
                <a:gd name="connsiteX4" fmla="*/ 400610 w 1677721"/>
                <a:gd name="connsiteY4" fmla="*/ 2945892 h 3076193"/>
                <a:gd name="connsiteX5" fmla="*/ 184868 w 1677721"/>
                <a:gd name="connsiteY5" fmla="*/ 2706910 h 3076193"/>
                <a:gd name="connsiteX6" fmla="*/ 59138 w 1677721"/>
                <a:gd name="connsiteY6" fmla="*/ 2451830 h 3076193"/>
                <a:gd name="connsiteX7" fmla="*/ 274 w 1677721"/>
                <a:gd name="connsiteY7" fmla="*/ 2128552 h 3076193"/>
                <a:gd name="connsiteX8" fmla="*/ 172200 w 1677721"/>
                <a:gd name="connsiteY8" fmla="*/ 1672590 h 3076193"/>
                <a:gd name="connsiteX9" fmla="*/ 446806 w 1677721"/>
                <a:gd name="connsiteY9" fmla="*/ 1445133 h 3076193"/>
                <a:gd name="connsiteX10" fmla="*/ 633686 w 1677721"/>
                <a:gd name="connsiteY10" fmla="*/ 1381601 h 3076193"/>
                <a:gd name="connsiteX11" fmla="*/ 840188 w 1677721"/>
                <a:gd name="connsiteY11" fmla="*/ 1260348 h 3076193"/>
                <a:gd name="connsiteX12" fmla="*/ 904768 w 1677721"/>
                <a:gd name="connsiteY12" fmla="*/ 1108615 h 3076193"/>
                <a:gd name="connsiteX13" fmla="*/ 926294 w 1677721"/>
                <a:gd name="connsiteY13" fmla="*/ 955453 h 3076193"/>
                <a:gd name="connsiteX14" fmla="*/ 912959 w 1677721"/>
                <a:gd name="connsiteY14" fmla="*/ 763905 h 3076193"/>
                <a:gd name="connsiteX15" fmla="*/ 949535 w 1677721"/>
                <a:gd name="connsiteY15" fmla="*/ 651320 h 3076193"/>
                <a:gd name="connsiteX16" fmla="*/ 1089934 w 1677721"/>
                <a:gd name="connsiteY16" fmla="*/ 510826 h 3076193"/>
                <a:gd name="connsiteX17" fmla="*/ 1324535 w 1677721"/>
                <a:gd name="connsiteY17" fmla="*/ 323278 h 3076193"/>
                <a:gd name="connsiteX18" fmla="*/ 1677721 w 1677721"/>
                <a:gd name="connsiteY18" fmla="*/ 0 h 3076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677721" h="3076193">
                  <a:moveTo>
                    <a:pt x="1665434" y="3076194"/>
                  </a:moveTo>
                  <a:cubicBezTo>
                    <a:pt x="1494651" y="3069431"/>
                    <a:pt x="1239571" y="3053620"/>
                    <a:pt x="1068693" y="3054382"/>
                  </a:cubicBezTo>
                  <a:cubicBezTo>
                    <a:pt x="996779" y="3054668"/>
                    <a:pt x="924866" y="3056573"/>
                    <a:pt x="852952" y="3054382"/>
                  </a:cubicBezTo>
                  <a:cubicBezTo>
                    <a:pt x="739890" y="3050953"/>
                    <a:pt x="626638" y="3038380"/>
                    <a:pt x="519481" y="3002471"/>
                  </a:cubicBezTo>
                  <a:cubicBezTo>
                    <a:pt x="477667" y="2988469"/>
                    <a:pt x="437567" y="2969990"/>
                    <a:pt x="400610" y="2945892"/>
                  </a:cubicBezTo>
                  <a:cubicBezTo>
                    <a:pt x="309836" y="2886837"/>
                    <a:pt x="242876" y="2798731"/>
                    <a:pt x="184868" y="2706910"/>
                  </a:cubicBezTo>
                  <a:cubicBezTo>
                    <a:pt x="134005" y="2626519"/>
                    <a:pt x="91618" y="2541175"/>
                    <a:pt x="59138" y="2451830"/>
                  </a:cubicBezTo>
                  <a:cubicBezTo>
                    <a:pt x="21324" y="2347913"/>
                    <a:pt x="-2870" y="2238947"/>
                    <a:pt x="274" y="2128552"/>
                  </a:cubicBezTo>
                  <a:cubicBezTo>
                    <a:pt x="4941" y="1962531"/>
                    <a:pt x="71044" y="1804797"/>
                    <a:pt x="172200" y="1672590"/>
                  </a:cubicBezTo>
                  <a:cubicBezTo>
                    <a:pt x="245638" y="1576578"/>
                    <a:pt x="336220" y="1493615"/>
                    <a:pt x="446806" y="1445133"/>
                  </a:cubicBezTo>
                  <a:cubicBezTo>
                    <a:pt x="507099" y="1418749"/>
                    <a:pt x="571012" y="1401890"/>
                    <a:pt x="633686" y="1381601"/>
                  </a:cubicBezTo>
                  <a:cubicBezTo>
                    <a:pt x="711696" y="1356455"/>
                    <a:pt x="789992" y="1324356"/>
                    <a:pt x="840188" y="1260348"/>
                  </a:cubicBezTo>
                  <a:cubicBezTo>
                    <a:pt x="874478" y="1216724"/>
                    <a:pt x="891528" y="1162812"/>
                    <a:pt x="904768" y="1108615"/>
                  </a:cubicBezTo>
                  <a:cubicBezTo>
                    <a:pt x="917055" y="1058323"/>
                    <a:pt x="927152" y="1007174"/>
                    <a:pt x="926294" y="955453"/>
                  </a:cubicBezTo>
                  <a:cubicBezTo>
                    <a:pt x="925246" y="891159"/>
                    <a:pt x="907720" y="827913"/>
                    <a:pt x="912959" y="763905"/>
                  </a:cubicBezTo>
                  <a:cubicBezTo>
                    <a:pt x="916198" y="724090"/>
                    <a:pt x="928961" y="685610"/>
                    <a:pt x="949535" y="651320"/>
                  </a:cubicBezTo>
                  <a:cubicBezTo>
                    <a:pt x="983825" y="594170"/>
                    <a:pt x="1037737" y="552640"/>
                    <a:pt x="1089934" y="510826"/>
                  </a:cubicBezTo>
                  <a:cubicBezTo>
                    <a:pt x="1168039" y="448247"/>
                    <a:pt x="1245477" y="384619"/>
                    <a:pt x="1324535" y="323278"/>
                  </a:cubicBezTo>
                  <a:cubicBezTo>
                    <a:pt x="1423785" y="246221"/>
                    <a:pt x="1594854" y="94202"/>
                    <a:pt x="1677721" y="0"/>
                  </a:cubicBezTo>
                </a:path>
              </a:pathLst>
            </a:custGeom>
            <a:noFill/>
            <a:ln w="9525" cap="rnd">
              <a:solidFill>
                <a:schemeClr val="bg2">
                  <a:alpha val="25000"/>
                </a:schemeClr>
              </a:solidFill>
              <a:prstDash val="lgDash"/>
              <a:round/>
            </a:ln>
          </p:spPr>
          <p:txBody>
            <a:bodyPr rtlCol="0" anchor="ctr"/>
            <a:lstStyle/>
            <a:p>
              <a:endParaRPr lang="en-US"/>
            </a:p>
          </p:txBody>
        </p:sp>
        <p:sp>
          <p:nvSpPr>
            <p:cNvPr id="130" name="Freeform: Shape 129">
              <a:extLst>
                <a:ext uri="{FF2B5EF4-FFF2-40B4-BE49-F238E27FC236}">
                  <a16:creationId xmlns:a16="http://schemas.microsoft.com/office/drawing/2014/main" id="{68A28F31-C1FD-4B00-8A52-48952AB443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140193" y="2492025"/>
              <a:ext cx="1468691" cy="2607257"/>
            </a:xfrm>
            <a:custGeom>
              <a:avLst/>
              <a:gdLst>
                <a:gd name="connsiteX0" fmla="*/ 1450689 w 1468691"/>
                <a:gd name="connsiteY0" fmla="*/ 2568321 h 2607257"/>
                <a:gd name="connsiteX1" fmla="*/ 1210183 w 1468691"/>
                <a:gd name="connsiteY1" fmla="*/ 2590609 h 2607257"/>
                <a:gd name="connsiteX2" fmla="*/ 905573 w 1468691"/>
                <a:gd name="connsiteY2" fmla="*/ 2606802 h 2607257"/>
                <a:gd name="connsiteX3" fmla="*/ 558292 w 1468691"/>
                <a:gd name="connsiteY3" fmla="*/ 2587181 h 2607257"/>
                <a:gd name="connsiteX4" fmla="*/ 467138 w 1468691"/>
                <a:gd name="connsiteY4" fmla="*/ 2568702 h 2607257"/>
                <a:gd name="connsiteX5" fmla="*/ 206343 w 1468691"/>
                <a:gd name="connsiteY5" fmla="*/ 2407063 h 2607257"/>
                <a:gd name="connsiteX6" fmla="*/ 78613 w 1468691"/>
                <a:gd name="connsiteY6" fmla="*/ 2211896 h 2607257"/>
                <a:gd name="connsiteX7" fmla="*/ 2032 w 1468691"/>
                <a:gd name="connsiteY7" fmla="*/ 1936623 h 2607257"/>
                <a:gd name="connsiteX8" fmla="*/ 21177 w 1468691"/>
                <a:gd name="connsiteY8" fmla="*/ 1749933 h 2607257"/>
                <a:gd name="connsiteX9" fmla="*/ 116903 w 1468691"/>
                <a:gd name="connsiteY9" fmla="*/ 1594295 h 2607257"/>
                <a:gd name="connsiteX10" fmla="*/ 241300 w 1468691"/>
                <a:gd name="connsiteY10" fmla="*/ 1512951 h 2607257"/>
                <a:gd name="connsiteX11" fmla="*/ 475805 w 1468691"/>
                <a:gd name="connsiteY11" fmla="*/ 1500949 h 2607257"/>
                <a:gd name="connsiteX12" fmla="*/ 664781 w 1468691"/>
                <a:gd name="connsiteY12" fmla="*/ 1541621 h 2607257"/>
                <a:gd name="connsiteX13" fmla="*/ 803560 w 1468691"/>
                <a:gd name="connsiteY13" fmla="*/ 1541621 h 2607257"/>
                <a:gd name="connsiteX14" fmla="*/ 942340 w 1468691"/>
                <a:gd name="connsiteY14" fmla="*/ 1429131 h 2607257"/>
                <a:gd name="connsiteX15" fmla="*/ 1018921 w 1468691"/>
                <a:gd name="connsiteY15" fmla="*/ 1163383 h 2607257"/>
                <a:gd name="connsiteX16" fmla="*/ 1061974 w 1468691"/>
                <a:gd name="connsiteY16" fmla="*/ 811530 h 2607257"/>
                <a:gd name="connsiteX17" fmla="*/ 1114647 w 1468691"/>
                <a:gd name="connsiteY17" fmla="*/ 574548 h 2607257"/>
                <a:gd name="connsiteX18" fmla="*/ 1243806 w 1468691"/>
                <a:gd name="connsiteY18" fmla="*/ 284893 h 2607257"/>
                <a:gd name="connsiteX19" fmla="*/ 1468691 w 1468691"/>
                <a:gd name="connsiteY19" fmla="*/ 0 h 2607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68691" h="2607257">
                  <a:moveTo>
                    <a:pt x="1450689" y="2568321"/>
                  </a:moveTo>
                  <a:cubicBezTo>
                    <a:pt x="1398682" y="2574989"/>
                    <a:pt x="1262570" y="2587752"/>
                    <a:pt x="1210183" y="2590609"/>
                  </a:cubicBezTo>
                  <a:cubicBezTo>
                    <a:pt x="1108646" y="2596134"/>
                    <a:pt x="1007205" y="2604707"/>
                    <a:pt x="905573" y="2606802"/>
                  </a:cubicBezTo>
                  <a:cubicBezTo>
                    <a:pt x="789464" y="2609088"/>
                    <a:pt x="673354" y="2602802"/>
                    <a:pt x="558292" y="2587181"/>
                  </a:cubicBezTo>
                  <a:cubicBezTo>
                    <a:pt x="527526" y="2582990"/>
                    <a:pt x="497046" y="2577274"/>
                    <a:pt x="467138" y="2568702"/>
                  </a:cubicBezTo>
                  <a:cubicBezTo>
                    <a:pt x="367220" y="2540222"/>
                    <a:pt x="277876" y="2482501"/>
                    <a:pt x="206343" y="2407063"/>
                  </a:cubicBezTo>
                  <a:cubicBezTo>
                    <a:pt x="152527" y="2350294"/>
                    <a:pt x="111379" y="2283047"/>
                    <a:pt x="78613" y="2211896"/>
                  </a:cubicBezTo>
                  <a:cubicBezTo>
                    <a:pt x="38513" y="2124742"/>
                    <a:pt x="9938" y="2032159"/>
                    <a:pt x="2032" y="1936623"/>
                  </a:cubicBezTo>
                  <a:cubicBezTo>
                    <a:pt x="-3207" y="1873567"/>
                    <a:pt x="1174" y="1809845"/>
                    <a:pt x="21177" y="1749933"/>
                  </a:cubicBezTo>
                  <a:cubicBezTo>
                    <a:pt x="40608" y="1691449"/>
                    <a:pt x="73469" y="1638109"/>
                    <a:pt x="116903" y="1594295"/>
                  </a:cubicBezTo>
                  <a:cubicBezTo>
                    <a:pt x="152241" y="1558576"/>
                    <a:pt x="194151" y="1530001"/>
                    <a:pt x="241300" y="1512951"/>
                  </a:cubicBezTo>
                  <a:cubicBezTo>
                    <a:pt x="315881" y="1485900"/>
                    <a:pt x="397224" y="1487519"/>
                    <a:pt x="475805" y="1500949"/>
                  </a:cubicBezTo>
                  <a:cubicBezTo>
                    <a:pt x="539337" y="1511808"/>
                    <a:pt x="601440" y="1529810"/>
                    <a:pt x="664781" y="1541621"/>
                  </a:cubicBezTo>
                  <a:cubicBezTo>
                    <a:pt x="710977" y="1550194"/>
                    <a:pt x="758412" y="1554194"/>
                    <a:pt x="803560" y="1541621"/>
                  </a:cubicBezTo>
                  <a:cubicBezTo>
                    <a:pt x="862711" y="1525143"/>
                    <a:pt x="909288" y="1481233"/>
                    <a:pt x="942340" y="1429131"/>
                  </a:cubicBezTo>
                  <a:cubicBezTo>
                    <a:pt x="992156" y="1350455"/>
                    <a:pt x="1006919" y="1256157"/>
                    <a:pt x="1018921" y="1163383"/>
                  </a:cubicBezTo>
                  <a:cubicBezTo>
                    <a:pt x="1034065" y="1046131"/>
                    <a:pt x="1043972" y="928306"/>
                    <a:pt x="1061974" y="811530"/>
                  </a:cubicBezTo>
                  <a:cubicBezTo>
                    <a:pt x="1074356" y="731425"/>
                    <a:pt x="1091120" y="652081"/>
                    <a:pt x="1114647" y="574548"/>
                  </a:cubicBezTo>
                  <a:cubicBezTo>
                    <a:pt x="1145413" y="472916"/>
                    <a:pt x="1187990" y="375094"/>
                    <a:pt x="1243806" y="284893"/>
                  </a:cubicBezTo>
                  <a:cubicBezTo>
                    <a:pt x="1307623" y="181832"/>
                    <a:pt x="1388396" y="90868"/>
                    <a:pt x="1468691" y="0"/>
                  </a:cubicBezTo>
                </a:path>
              </a:pathLst>
            </a:custGeom>
            <a:noFill/>
            <a:ln w="9525" cap="rnd">
              <a:solidFill>
                <a:schemeClr val="bg2">
                  <a:alpha val="25000"/>
                </a:schemeClr>
              </a:solidFill>
              <a:prstDash val="lgDash"/>
              <a:round/>
            </a:ln>
          </p:spPr>
          <p:txBody>
            <a:bodyPr rtlCol="0" anchor="ctr"/>
            <a:lstStyle/>
            <a:p>
              <a:endParaRPr lang="en-US"/>
            </a:p>
          </p:txBody>
        </p:sp>
        <p:sp>
          <p:nvSpPr>
            <p:cNvPr id="131" name="Freeform: Shape 130">
              <a:extLst>
                <a:ext uri="{FF2B5EF4-FFF2-40B4-BE49-F238E27FC236}">
                  <a16:creationId xmlns:a16="http://schemas.microsoft.com/office/drawing/2014/main" id="{E1E3F6DD-B482-497A-843E-010612C85F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58181" y="2783204"/>
              <a:ext cx="1175182" cy="2095685"/>
            </a:xfrm>
            <a:custGeom>
              <a:avLst/>
              <a:gdLst>
                <a:gd name="connsiteX0" fmla="*/ 1175183 w 1175182"/>
                <a:gd name="connsiteY0" fmla="*/ 1950434 h 2095685"/>
                <a:gd name="connsiteX1" fmla="*/ 696075 w 1175182"/>
                <a:gd name="connsiteY1" fmla="*/ 2077307 h 2095685"/>
                <a:gd name="connsiteX2" fmla="*/ 349175 w 1175182"/>
                <a:gd name="connsiteY2" fmla="*/ 2089309 h 2095685"/>
                <a:gd name="connsiteX3" fmla="*/ 73997 w 1175182"/>
                <a:gd name="connsiteY3" fmla="*/ 1987582 h 2095685"/>
                <a:gd name="connsiteX4" fmla="*/ 2179 w 1175182"/>
                <a:gd name="connsiteY4" fmla="*/ 1818037 h 2095685"/>
                <a:gd name="connsiteX5" fmla="*/ 18086 w 1175182"/>
                <a:gd name="connsiteY5" fmla="*/ 1694402 h 2095685"/>
                <a:gd name="connsiteX6" fmla="*/ 161627 w 1175182"/>
                <a:gd name="connsiteY6" fmla="*/ 1594676 h 2095685"/>
                <a:gd name="connsiteX7" fmla="*/ 384893 w 1175182"/>
                <a:gd name="connsiteY7" fmla="*/ 1664494 h 2095685"/>
                <a:gd name="connsiteX8" fmla="*/ 648069 w 1175182"/>
                <a:gd name="connsiteY8" fmla="*/ 1684401 h 2095685"/>
                <a:gd name="connsiteX9" fmla="*/ 831520 w 1175182"/>
                <a:gd name="connsiteY9" fmla="*/ 1550765 h 2095685"/>
                <a:gd name="connsiteX10" fmla="*/ 909245 w 1175182"/>
                <a:gd name="connsiteY10" fmla="*/ 1315402 h 2095685"/>
                <a:gd name="connsiteX11" fmla="*/ 975062 w 1175182"/>
                <a:gd name="connsiteY11" fmla="*/ 876586 h 2095685"/>
                <a:gd name="connsiteX12" fmla="*/ 989064 w 1175182"/>
                <a:gd name="connsiteY12" fmla="*/ 591312 h 2095685"/>
                <a:gd name="connsiteX13" fmla="*/ 1158514 w 1175182"/>
                <a:gd name="connsiteY13" fmla="*/ 0 h 2095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75182" h="2095685">
                  <a:moveTo>
                    <a:pt x="1175183" y="1950434"/>
                  </a:moveTo>
                  <a:cubicBezTo>
                    <a:pt x="1097554" y="1973485"/>
                    <a:pt x="775799" y="2063115"/>
                    <a:pt x="696075" y="2077307"/>
                  </a:cubicBezTo>
                  <a:cubicBezTo>
                    <a:pt x="581489" y="2097786"/>
                    <a:pt x="465094" y="2100167"/>
                    <a:pt x="349175" y="2089309"/>
                  </a:cubicBezTo>
                  <a:cubicBezTo>
                    <a:pt x="247638" y="2079784"/>
                    <a:pt x="142292" y="2061401"/>
                    <a:pt x="73997" y="1987582"/>
                  </a:cubicBezTo>
                  <a:cubicBezTo>
                    <a:pt x="31420" y="1941481"/>
                    <a:pt x="9513" y="1880616"/>
                    <a:pt x="2179" y="1818037"/>
                  </a:cubicBezTo>
                  <a:cubicBezTo>
                    <a:pt x="-2774" y="1775746"/>
                    <a:pt x="-12" y="1732693"/>
                    <a:pt x="18086" y="1694402"/>
                  </a:cubicBezTo>
                  <a:cubicBezTo>
                    <a:pt x="44755" y="1638110"/>
                    <a:pt x="99810" y="1600295"/>
                    <a:pt x="161627" y="1594676"/>
                  </a:cubicBezTo>
                  <a:cubicBezTo>
                    <a:pt x="240304" y="1587532"/>
                    <a:pt x="310312" y="1635633"/>
                    <a:pt x="384893" y="1664494"/>
                  </a:cubicBezTo>
                  <a:cubicBezTo>
                    <a:pt x="468904" y="1696974"/>
                    <a:pt x="561392" y="1708594"/>
                    <a:pt x="648069" y="1684401"/>
                  </a:cubicBezTo>
                  <a:cubicBezTo>
                    <a:pt x="723602" y="1663351"/>
                    <a:pt x="788563" y="1616488"/>
                    <a:pt x="831520" y="1550765"/>
                  </a:cubicBezTo>
                  <a:cubicBezTo>
                    <a:pt x="877050" y="1480947"/>
                    <a:pt x="893052" y="1397508"/>
                    <a:pt x="909245" y="1315402"/>
                  </a:cubicBezTo>
                  <a:cubicBezTo>
                    <a:pt x="938010" y="1170051"/>
                    <a:pt x="963156" y="1024128"/>
                    <a:pt x="975062" y="876586"/>
                  </a:cubicBezTo>
                  <a:cubicBezTo>
                    <a:pt x="982682" y="781717"/>
                    <a:pt x="981539" y="686276"/>
                    <a:pt x="989064" y="591312"/>
                  </a:cubicBezTo>
                  <a:cubicBezTo>
                    <a:pt x="998970" y="465296"/>
                    <a:pt x="981730" y="160211"/>
                    <a:pt x="1158514" y="0"/>
                  </a:cubicBezTo>
                </a:path>
              </a:pathLst>
            </a:custGeom>
            <a:noFill/>
            <a:ln w="9525" cap="rnd">
              <a:solidFill>
                <a:schemeClr val="bg2">
                  <a:alpha val="25000"/>
                </a:schemeClr>
              </a:solidFill>
              <a:prstDash val="lgDash"/>
              <a:round/>
            </a:ln>
          </p:spPr>
          <p:txBody>
            <a:bodyPr rtlCol="0" anchor="ctr"/>
            <a:lstStyle/>
            <a:p>
              <a:endParaRPr lang="en-US"/>
            </a:p>
          </p:txBody>
        </p:sp>
      </p:grpSp>
      <p:grpSp>
        <p:nvGrpSpPr>
          <p:cNvPr id="139" name="Bottom Right">
            <a:extLst>
              <a:ext uri="{FF2B5EF4-FFF2-40B4-BE49-F238E27FC236}">
                <a16:creationId xmlns:a16="http://schemas.microsoft.com/office/drawing/2014/main" id="{A5761FD8-9CFD-4F5A-AB69-F179306BCD0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140" name="Graphic 157">
              <a:extLst>
                <a:ext uri="{FF2B5EF4-FFF2-40B4-BE49-F238E27FC236}">
                  <a16:creationId xmlns:a16="http://schemas.microsoft.com/office/drawing/2014/main" id="{853A7FDC-72AB-4F06-8A0A-EE5BE087D7B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142" name="Freeform: Shape 141">
                <a:extLst>
                  <a:ext uri="{FF2B5EF4-FFF2-40B4-BE49-F238E27FC236}">
                    <a16:creationId xmlns:a16="http://schemas.microsoft.com/office/drawing/2014/main" id="{4F1A41BD-2192-490D-9C88-AB9D242927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143" name="Freeform: Shape 142">
                <a:extLst>
                  <a:ext uri="{FF2B5EF4-FFF2-40B4-BE49-F238E27FC236}">
                    <a16:creationId xmlns:a16="http://schemas.microsoft.com/office/drawing/2014/main" id="{C2F4F134-CBCA-4B59-8D8A-AEF12063F7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144" name="Freeform: Shape 143">
                <a:extLst>
                  <a:ext uri="{FF2B5EF4-FFF2-40B4-BE49-F238E27FC236}">
                    <a16:creationId xmlns:a16="http://schemas.microsoft.com/office/drawing/2014/main" id="{6399BC90-16E2-4AAD-9BB1-6FECCA22B7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145" name="Freeform: Shape 144">
                <a:extLst>
                  <a:ext uri="{FF2B5EF4-FFF2-40B4-BE49-F238E27FC236}">
                    <a16:creationId xmlns:a16="http://schemas.microsoft.com/office/drawing/2014/main" id="{393E4470-E7B4-49CF-9EEF-4F40E31F36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146" name="Freeform: Shape 145">
                <a:extLst>
                  <a:ext uri="{FF2B5EF4-FFF2-40B4-BE49-F238E27FC236}">
                    <a16:creationId xmlns:a16="http://schemas.microsoft.com/office/drawing/2014/main" id="{E25ED4C5-C452-433A-9E42-979F52F8B8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147" name="Freeform: Shape 146">
                <a:extLst>
                  <a:ext uri="{FF2B5EF4-FFF2-40B4-BE49-F238E27FC236}">
                    <a16:creationId xmlns:a16="http://schemas.microsoft.com/office/drawing/2014/main" id="{40B2D17D-9313-4262-BB14-4030DE291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148" name="Freeform: Shape 147">
                <a:extLst>
                  <a:ext uri="{FF2B5EF4-FFF2-40B4-BE49-F238E27FC236}">
                    <a16:creationId xmlns:a16="http://schemas.microsoft.com/office/drawing/2014/main" id="{33B17B98-027F-4155-A5F5-FED5D0F73C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141" name="Freeform: Shape 140">
              <a:extLst>
                <a:ext uri="{FF2B5EF4-FFF2-40B4-BE49-F238E27FC236}">
                  <a16:creationId xmlns:a16="http://schemas.microsoft.com/office/drawing/2014/main" id="{01EB1739-4A5E-4811-8CCC-6E261D2921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8CC32839-FA72-4B56-BC2F-E1592478FF77}"/>
              </a:ext>
            </a:extLst>
          </p:cNvPr>
          <p:cNvSpPr>
            <a:spLocks noGrp="1"/>
          </p:cNvSpPr>
          <p:nvPr>
            <p:ph type="title"/>
          </p:nvPr>
        </p:nvSpPr>
        <p:spPr>
          <a:xfrm>
            <a:off x="4000500" y="740211"/>
            <a:ext cx="7530685" cy="3163864"/>
          </a:xfrm>
        </p:spPr>
        <p:txBody>
          <a:bodyPr vert="horz" lIns="91440" tIns="45720" rIns="91440" bIns="45720" rtlCol="0" anchor="b">
            <a:normAutofit/>
          </a:bodyPr>
          <a:lstStyle/>
          <a:p>
            <a:r>
              <a:rPr lang="en-US" sz="5400" kern="1200">
                <a:solidFill>
                  <a:srgbClr val="FFFFFF"/>
                </a:solidFill>
                <a:latin typeface="+mj-lt"/>
                <a:ea typeface="+mj-ea"/>
                <a:cs typeface="+mj-cs"/>
              </a:rPr>
              <a:t>Unmet Needs Model</a:t>
            </a:r>
          </a:p>
        </p:txBody>
      </p:sp>
      <p:sp>
        <p:nvSpPr>
          <p:cNvPr id="3" name="Text Placeholder 2">
            <a:extLst>
              <a:ext uri="{FF2B5EF4-FFF2-40B4-BE49-F238E27FC236}">
                <a16:creationId xmlns:a16="http://schemas.microsoft.com/office/drawing/2014/main" id="{04896915-4E7E-425B-9781-1F26F8C252C5}"/>
              </a:ext>
            </a:extLst>
          </p:cNvPr>
          <p:cNvSpPr>
            <a:spLocks noGrp="1"/>
          </p:cNvSpPr>
          <p:nvPr>
            <p:ph type="body" idx="1"/>
          </p:nvPr>
        </p:nvSpPr>
        <p:spPr>
          <a:xfrm>
            <a:off x="4000193" y="4074515"/>
            <a:ext cx="7583133" cy="2204138"/>
          </a:xfrm>
        </p:spPr>
        <p:txBody>
          <a:bodyPr vert="horz" lIns="91440" tIns="45720" rIns="91440" bIns="45720" rtlCol="0">
            <a:normAutofit/>
          </a:bodyPr>
          <a:lstStyle/>
          <a:p>
            <a:r>
              <a:rPr lang="en-US" sz="2200" i="1" kern="1200" dirty="0">
                <a:solidFill>
                  <a:srgbClr val="FFFFFF"/>
                </a:solidFill>
                <a:latin typeface="+mn-lt"/>
                <a:ea typeface="+mn-ea"/>
                <a:cs typeface="+mn-cs"/>
              </a:rPr>
              <a:t>D</a:t>
            </a:r>
            <a:r>
              <a:rPr lang="en-US" sz="2200" i="1" kern="1200" dirty="0">
                <a:solidFill>
                  <a:srgbClr val="FFFFFF"/>
                </a:solidFill>
                <a:effectLst/>
                <a:latin typeface="+mn-lt"/>
                <a:ea typeface="+mn-ea"/>
                <a:cs typeface="+mn-cs"/>
              </a:rPr>
              <a:t>ecreased ability to meet one’s needs because of an increasing difficulty in communicating these needs, and a decreased ability to provide for oneself…</a:t>
            </a:r>
          </a:p>
          <a:p>
            <a:pPr marL="342900" indent="-342900">
              <a:buFont typeface="Arial" panose="020B0604020202020204" pitchFamily="34" charset="0"/>
              <a:buChar char="•"/>
            </a:pPr>
            <a:r>
              <a:rPr lang="en-US" sz="2200" i="1" dirty="0">
                <a:solidFill>
                  <a:srgbClr val="FFFFFF"/>
                </a:solidFill>
              </a:rPr>
              <a:t>May or may not be apparent to caregivers…</a:t>
            </a:r>
            <a:endParaRPr lang="en-US" sz="2200" i="1" kern="1200" dirty="0">
              <a:solidFill>
                <a:srgbClr val="FFFFFF"/>
              </a:solidFill>
              <a:latin typeface="+mn-lt"/>
              <a:ea typeface="+mn-ea"/>
              <a:cs typeface="+mn-cs"/>
            </a:endParaRPr>
          </a:p>
        </p:txBody>
      </p:sp>
      <p:grpSp>
        <p:nvGrpSpPr>
          <p:cNvPr id="150" name="Cross">
            <a:extLst>
              <a:ext uri="{FF2B5EF4-FFF2-40B4-BE49-F238E27FC236}">
                <a16:creationId xmlns:a16="http://schemas.microsoft.com/office/drawing/2014/main" id="{361195DA-BFB4-4917-BAFD-7D3D669EFA8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937795" y="4013703"/>
            <a:ext cx="118872" cy="118872"/>
            <a:chOff x="1175347" y="3733800"/>
            <a:chExt cx="118872" cy="118872"/>
          </a:xfrm>
        </p:grpSpPr>
        <p:cxnSp>
          <p:nvCxnSpPr>
            <p:cNvPr id="151" name="Straight Connector 150">
              <a:extLst>
                <a:ext uri="{FF2B5EF4-FFF2-40B4-BE49-F238E27FC236}">
                  <a16:creationId xmlns:a16="http://schemas.microsoft.com/office/drawing/2014/main" id="{ABA6C567-3C4A-4D67-9D01-9CC2623D400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152" name="Straight Connector 151">
              <a:extLst>
                <a:ext uri="{FF2B5EF4-FFF2-40B4-BE49-F238E27FC236}">
                  <a16:creationId xmlns:a16="http://schemas.microsoft.com/office/drawing/2014/main" id="{9180C785-A181-4425-9C06-6670254CBF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sp>
        <p:nvSpPr>
          <p:cNvPr id="138" name="TextBox 137">
            <a:extLst>
              <a:ext uri="{FF2B5EF4-FFF2-40B4-BE49-F238E27FC236}">
                <a16:creationId xmlns:a16="http://schemas.microsoft.com/office/drawing/2014/main" id="{529F6ECA-2CE7-4449-99E2-A317D9C22D10}"/>
              </a:ext>
            </a:extLst>
          </p:cNvPr>
          <p:cNvSpPr txBox="1"/>
          <p:nvPr/>
        </p:nvSpPr>
        <p:spPr>
          <a:xfrm>
            <a:off x="125333" y="6326837"/>
            <a:ext cx="11408246" cy="200055"/>
          </a:xfrm>
          <a:prstGeom prst="rect">
            <a:avLst/>
          </a:prstGeom>
          <a:noFill/>
        </p:spPr>
        <p:txBody>
          <a:bodyPr wrap="square">
            <a:spAutoFit/>
          </a:bodyPr>
          <a:lstStyle/>
          <a:p>
            <a:pPr algn="r"/>
            <a:r>
              <a:rPr lang="en-AU" sz="700" b="0" i="1" dirty="0">
                <a:solidFill>
                  <a:schemeClr val="bg1"/>
                </a:solidFill>
                <a:effectLst/>
                <a:latin typeface="arial" panose="020B0604020202020204" pitchFamily="34" charset="0"/>
              </a:rPr>
              <a:t>Cohen-Mansfield J, </a:t>
            </a:r>
            <a:r>
              <a:rPr lang="en-AU" sz="700" b="0" i="1" dirty="0" err="1">
                <a:solidFill>
                  <a:schemeClr val="bg1"/>
                </a:solidFill>
                <a:effectLst/>
                <a:latin typeface="arial" panose="020B0604020202020204" pitchFamily="34" charset="0"/>
              </a:rPr>
              <a:t>Dakheel</a:t>
            </a:r>
            <a:r>
              <a:rPr lang="en-AU" sz="700" b="0" i="1" dirty="0">
                <a:solidFill>
                  <a:schemeClr val="bg1"/>
                </a:solidFill>
                <a:effectLst/>
                <a:latin typeface="arial" panose="020B0604020202020204" pitchFamily="34" charset="0"/>
              </a:rPr>
              <a:t>-Ali M, Marx MS, Thein K, </a:t>
            </a:r>
            <a:r>
              <a:rPr lang="en-AU" sz="700" b="0" i="1" dirty="0" err="1">
                <a:solidFill>
                  <a:schemeClr val="bg1"/>
                </a:solidFill>
                <a:effectLst/>
                <a:latin typeface="arial" panose="020B0604020202020204" pitchFamily="34" charset="0"/>
              </a:rPr>
              <a:t>Regier</a:t>
            </a:r>
            <a:r>
              <a:rPr lang="en-AU" sz="700" b="0" i="1" dirty="0">
                <a:solidFill>
                  <a:schemeClr val="bg1"/>
                </a:solidFill>
                <a:effectLst/>
                <a:latin typeface="arial" panose="020B0604020202020204" pitchFamily="34" charset="0"/>
              </a:rPr>
              <a:t> NG. Which unmet needs contribute to </a:t>
            </a:r>
            <a:r>
              <a:rPr lang="en-AU" sz="700" b="0" i="1" dirty="0" err="1">
                <a:solidFill>
                  <a:schemeClr val="bg1"/>
                </a:solidFill>
                <a:effectLst/>
                <a:latin typeface="arial" panose="020B0604020202020204" pitchFamily="34" charset="0"/>
              </a:rPr>
              <a:t>behavior</a:t>
            </a:r>
            <a:r>
              <a:rPr lang="en-AU" sz="700" b="0" i="1" dirty="0">
                <a:solidFill>
                  <a:schemeClr val="bg1"/>
                </a:solidFill>
                <a:effectLst/>
                <a:latin typeface="arial" panose="020B0604020202020204" pitchFamily="34" charset="0"/>
              </a:rPr>
              <a:t> problems in persons with advanced dementia?. Psychiatry Res. 2015;228(1):59-64. doi:10.1016/j.psychres.2015.03.043</a:t>
            </a:r>
            <a:endParaRPr lang="en-AU" sz="700" i="1" dirty="0">
              <a:solidFill>
                <a:schemeClr val="bg1"/>
              </a:solidFill>
            </a:endParaRPr>
          </a:p>
        </p:txBody>
      </p:sp>
    </p:spTree>
    <p:extLst>
      <p:ext uri="{BB962C8B-B14F-4D97-AF65-F5344CB8AC3E}">
        <p14:creationId xmlns:p14="http://schemas.microsoft.com/office/powerpoint/2010/main" val="2446370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1C9DC84E-5179-4B0C-831B-0D89556E24F6}"/>
              </a:ext>
            </a:extLst>
          </p:cNvPr>
          <p:cNvSpPr/>
          <p:nvPr/>
        </p:nvSpPr>
        <p:spPr>
          <a:xfrm>
            <a:off x="4533899" y="2506661"/>
            <a:ext cx="2790825" cy="1187451"/>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a:t>Unmet Needs</a:t>
            </a:r>
            <a:endParaRPr lang="en-AU" b="1" dirty="0"/>
          </a:p>
        </p:txBody>
      </p:sp>
      <p:sp>
        <p:nvSpPr>
          <p:cNvPr id="12" name="Oval 11">
            <a:extLst>
              <a:ext uri="{FF2B5EF4-FFF2-40B4-BE49-F238E27FC236}">
                <a16:creationId xmlns:a16="http://schemas.microsoft.com/office/drawing/2014/main" id="{F524E383-240D-400E-A65B-0D56ABEEAAAF}"/>
              </a:ext>
            </a:extLst>
          </p:cNvPr>
          <p:cNvSpPr/>
          <p:nvPr/>
        </p:nvSpPr>
        <p:spPr>
          <a:xfrm>
            <a:off x="7477127" y="581021"/>
            <a:ext cx="2790825" cy="1187451"/>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Behaviours as a means of fulfilling needs</a:t>
            </a:r>
            <a:endParaRPr lang="en-AU" dirty="0"/>
          </a:p>
        </p:txBody>
      </p:sp>
      <p:sp>
        <p:nvSpPr>
          <p:cNvPr id="13" name="Oval 12">
            <a:extLst>
              <a:ext uri="{FF2B5EF4-FFF2-40B4-BE49-F238E27FC236}">
                <a16:creationId xmlns:a16="http://schemas.microsoft.com/office/drawing/2014/main" id="{351147A5-6C57-42CD-8024-A266AD0FE708}"/>
              </a:ext>
            </a:extLst>
          </p:cNvPr>
          <p:cNvSpPr/>
          <p:nvPr/>
        </p:nvSpPr>
        <p:spPr>
          <a:xfrm>
            <a:off x="8291513" y="2357432"/>
            <a:ext cx="2790825" cy="133033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Behaviours as a means of communicating needs</a:t>
            </a:r>
            <a:endParaRPr lang="en-AU" dirty="0"/>
          </a:p>
        </p:txBody>
      </p:sp>
      <p:sp>
        <p:nvSpPr>
          <p:cNvPr id="14" name="Oval 13">
            <a:extLst>
              <a:ext uri="{FF2B5EF4-FFF2-40B4-BE49-F238E27FC236}">
                <a16:creationId xmlns:a16="http://schemas.microsoft.com/office/drawing/2014/main" id="{23DB7C53-47FE-4B8D-9958-EE045619CB7B}"/>
              </a:ext>
            </a:extLst>
          </p:cNvPr>
          <p:cNvSpPr/>
          <p:nvPr/>
        </p:nvSpPr>
        <p:spPr>
          <a:xfrm>
            <a:off x="6319838" y="4273553"/>
            <a:ext cx="4762500" cy="14605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Behaviours as an outcome frustration &amp; other negative affects interacting with decreased inhibition</a:t>
            </a:r>
            <a:endParaRPr lang="en-AU" dirty="0"/>
          </a:p>
        </p:txBody>
      </p:sp>
      <p:sp>
        <p:nvSpPr>
          <p:cNvPr id="15" name="Oval 14">
            <a:extLst>
              <a:ext uri="{FF2B5EF4-FFF2-40B4-BE49-F238E27FC236}">
                <a16:creationId xmlns:a16="http://schemas.microsoft.com/office/drawing/2014/main" id="{9065579D-D741-4043-959F-17997DC21D98}"/>
              </a:ext>
            </a:extLst>
          </p:cNvPr>
          <p:cNvSpPr/>
          <p:nvPr/>
        </p:nvSpPr>
        <p:spPr>
          <a:xfrm>
            <a:off x="928687" y="4410077"/>
            <a:ext cx="4029075" cy="1187451"/>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Environment</a:t>
            </a:r>
          </a:p>
          <a:p>
            <a:pPr algn="ctr"/>
            <a:r>
              <a:rPr lang="en-US" dirty="0"/>
              <a:t>(physical &amp; psychosocial)</a:t>
            </a:r>
            <a:endParaRPr lang="en-AU" dirty="0"/>
          </a:p>
        </p:txBody>
      </p:sp>
      <p:sp>
        <p:nvSpPr>
          <p:cNvPr id="16" name="Oval 15">
            <a:extLst>
              <a:ext uri="{FF2B5EF4-FFF2-40B4-BE49-F238E27FC236}">
                <a16:creationId xmlns:a16="http://schemas.microsoft.com/office/drawing/2014/main" id="{EC9618CE-3082-4774-9ECA-A84B75DF9CE2}"/>
              </a:ext>
            </a:extLst>
          </p:cNvPr>
          <p:cNvSpPr/>
          <p:nvPr/>
        </p:nvSpPr>
        <p:spPr>
          <a:xfrm>
            <a:off x="928687" y="1906584"/>
            <a:ext cx="3243262" cy="1187451"/>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Current condition (physical &amp; mental)</a:t>
            </a:r>
            <a:endParaRPr lang="en-AU" dirty="0"/>
          </a:p>
        </p:txBody>
      </p:sp>
      <p:sp>
        <p:nvSpPr>
          <p:cNvPr id="17" name="Oval 16">
            <a:extLst>
              <a:ext uri="{FF2B5EF4-FFF2-40B4-BE49-F238E27FC236}">
                <a16:creationId xmlns:a16="http://schemas.microsoft.com/office/drawing/2014/main" id="{82E5AB83-6302-4752-B45F-97A30AD85BC5}"/>
              </a:ext>
            </a:extLst>
          </p:cNvPr>
          <p:cNvSpPr/>
          <p:nvPr/>
        </p:nvSpPr>
        <p:spPr>
          <a:xfrm>
            <a:off x="3562349" y="361150"/>
            <a:ext cx="2790825" cy="1187451"/>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Lifelong habits &amp; personality</a:t>
            </a:r>
            <a:endParaRPr lang="en-AU" dirty="0"/>
          </a:p>
        </p:txBody>
      </p:sp>
      <p:cxnSp>
        <p:nvCxnSpPr>
          <p:cNvPr id="19" name="Straight Arrow Connector 18">
            <a:extLst>
              <a:ext uri="{FF2B5EF4-FFF2-40B4-BE49-F238E27FC236}">
                <a16:creationId xmlns:a16="http://schemas.microsoft.com/office/drawing/2014/main" id="{7C16ECB2-D946-4250-A5EF-BAE62AD2C9A9}"/>
              </a:ext>
            </a:extLst>
          </p:cNvPr>
          <p:cNvCxnSpPr>
            <a:cxnSpLocks/>
            <a:stCxn id="9" idx="7"/>
            <a:endCxn id="12" idx="3"/>
          </p:cNvCxnSpPr>
          <p:nvPr/>
        </p:nvCxnSpPr>
        <p:spPr>
          <a:xfrm flipV="1">
            <a:off x="6916017" y="1594574"/>
            <a:ext cx="969817" cy="10859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0EEFFCD2-EBF1-42A7-A2CB-5A72BF6BA40D}"/>
              </a:ext>
            </a:extLst>
          </p:cNvPr>
          <p:cNvCxnSpPr>
            <a:cxnSpLocks/>
            <a:endCxn id="13" idx="2"/>
          </p:cNvCxnSpPr>
          <p:nvPr/>
        </p:nvCxnSpPr>
        <p:spPr>
          <a:xfrm flipV="1">
            <a:off x="7310436" y="3022597"/>
            <a:ext cx="981077" cy="1599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B0D5E831-8459-4F76-86BB-3A5BC9CEFB99}"/>
              </a:ext>
            </a:extLst>
          </p:cNvPr>
          <p:cNvCxnSpPr>
            <a:cxnSpLocks/>
            <a:endCxn id="14" idx="1"/>
          </p:cNvCxnSpPr>
          <p:nvPr/>
        </p:nvCxnSpPr>
        <p:spPr>
          <a:xfrm>
            <a:off x="6622688" y="3618164"/>
            <a:ext cx="394602" cy="8692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22DAB70D-D6EF-4DCE-BF11-17FE53617B65}"/>
              </a:ext>
            </a:extLst>
          </p:cNvPr>
          <p:cNvCxnSpPr>
            <a:cxnSpLocks/>
            <a:stCxn id="17" idx="3"/>
            <a:endCxn id="16" idx="0"/>
          </p:cNvCxnSpPr>
          <p:nvPr/>
        </p:nvCxnSpPr>
        <p:spPr>
          <a:xfrm flipH="1">
            <a:off x="2550318" y="1374703"/>
            <a:ext cx="1420738" cy="5318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C428C8DB-BE73-4111-9D62-1A371EB84D03}"/>
              </a:ext>
            </a:extLst>
          </p:cNvPr>
          <p:cNvCxnSpPr>
            <a:cxnSpLocks/>
            <a:endCxn id="9" idx="0"/>
          </p:cNvCxnSpPr>
          <p:nvPr/>
        </p:nvCxnSpPr>
        <p:spPr>
          <a:xfrm>
            <a:off x="5346666" y="1546182"/>
            <a:ext cx="582646" cy="9604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E09028E0-3866-4371-A57D-60F11A853604}"/>
              </a:ext>
            </a:extLst>
          </p:cNvPr>
          <p:cNvCxnSpPr>
            <a:stCxn id="9" idx="2"/>
            <a:endCxn id="16" idx="5"/>
          </p:cNvCxnSpPr>
          <p:nvPr/>
        </p:nvCxnSpPr>
        <p:spPr>
          <a:xfrm flipH="1" flipV="1">
            <a:off x="3696984" y="2920137"/>
            <a:ext cx="836915" cy="18025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CF04CAA5-723D-416D-8D83-D98BBAB9D1B5}"/>
              </a:ext>
            </a:extLst>
          </p:cNvPr>
          <p:cNvCxnSpPr>
            <a:stCxn id="9" idx="3"/>
            <a:endCxn id="15" idx="7"/>
          </p:cNvCxnSpPr>
          <p:nvPr/>
        </p:nvCxnSpPr>
        <p:spPr>
          <a:xfrm flipH="1">
            <a:off x="4367718" y="3520214"/>
            <a:ext cx="574888" cy="1063761"/>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D327CC1F-51AC-45F2-B38E-DB6413B6A436}"/>
              </a:ext>
            </a:extLst>
          </p:cNvPr>
          <p:cNvCxnSpPr>
            <a:stCxn id="16" idx="4"/>
            <a:endCxn id="15" idx="0"/>
          </p:cNvCxnSpPr>
          <p:nvPr/>
        </p:nvCxnSpPr>
        <p:spPr>
          <a:xfrm>
            <a:off x="2550318" y="3094035"/>
            <a:ext cx="392907" cy="131604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91EC19DF-2386-4527-B2EF-9F732FC5A629}"/>
              </a:ext>
            </a:extLst>
          </p:cNvPr>
          <p:cNvCxnSpPr>
            <a:stCxn id="12" idx="6"/>
          </p:cNvCxnSpPr>
          <p:nvPr/>
        </p:nvCxnSpPr>
        <p:spPr>
          <a:xfrm flipV="1">
            <a:off x="10267952" y="1174746"/>
            <a:ext cx="1547810"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F5F70BA2-69AD-487E-BDFF-6C8731F763C9}"/>
              </a:ext>
            </a:extLst>
          </p:cNvPr>
          <p:cNvCxnSpPr/>
          <p:nvPr/>
        </p:nvCxnSpPr>
        <p:spPr>
          <a:xfrm>
            <a:off x="11815767" y="1174746"/>
            <a:ext cx="0" cy="4954591"/>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423D2B6D-A8CB-4DEE-BDE1-22F350151943}"/>
              </a:ext>
            </a:extLst>
          </p:cNvPr>
          <p:cNvCxnSpPr/>
          <p:nvPr/>
        </p:nvCxnSpPr>
        <p:spPr>
          <a:xfrm flipH="1">
            <a:off x="428625" y="6129336"/>
            <a:ext cx="1138713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C4C46A14-E509-4278-B5EE-F31CDE2BD412}"/>
              </a:ext>
            </a:extLst>
          </p:cNvPr>
          <p:cNvCxnSpPr/>
          <p:nvPr/>
        </p:nvCxnSpPr>
        <p:spPr>
          <a:xfrm flipV="1">
            <a:off x="428625" y="2506661"/>
            <a:ext cx="0" cy="3622676"/>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366E1E5E-B96D-45A6-922B-84CAF54AA441}"/>
              </a:ext>
            </a:extLst>
          </p:cNvPr>
          <p:cNvCxnSpPr>
            <a:endCxn id="16" idx="2"/>
          </p:cNvCxnSpPr>
          <p:nvPr/>
        </p:nvCxnSpPr>
        <p:spPr>
          <a:xfrm>
            <a:off x="428625" y="2500309"/>
            <a:ext cx="500062"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8A592AA9-AB21-4972-9FCD-EA0A3487BAD0}"/>
              </a:ext>
            </a:extLst>
          </p:cNvPr>
          <p:cNvCxnSpPr>
            <a:endCxn id="15" idx="2"/>
          </p:cNvCxnSpPr>
          <p:nvPr/>
        </p:nvCxnSpPr>
        <p:spPr>
          <a:xfrm>
            <a:off x="428625" y="5003802"/>
            <a:ext cx="500062"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3FEE3FBB-A528-4F00-9F05-89B30569A646}"/>
              </a:ext>
            </a:extLst>
          </p:cNvPr>
          <p:cNvCxnSpPr>
            <a:cxnSpLocks/>
            <a:stCxn id="13" idx="6"/>
          </p:cNvCxnSpPr>
          <p:nvPr/>
        </p:nvCxnSpPr>
        <p:spPr>
          <a:xfrm>
            <a:off x="11082338" y="3022597"/>
            <a:ext cx="733423" cy="952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C3407DB5-D359-4E8A-968B-741860843394}"/>
              </a:ext>
            </a:extLst>
          </p:cNvPr>
          <p:cNvCxnSpPr>
            <a:stCxn id="14" idx="6"/>
          </p:cNvCxnSpPr>
          <p:nvPr/>
        </p:nvCxnSpPr>
        <p:spPr>
          <a:xfrm>
            <a:off x="11082338" y="5003803"/>
            <a:ext cx="733424" cy="952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F4709EAC-4D1A-472D-9DA9-7D6FE773352B}"/>
              </a:ext>
            </a:extLst>
          </p:cNvPr>
          <p:cNvSpPr txBox="1"/>
          <p:nvPr/>
        </p:nvSpPr>
        <p:spPr>
          <a:xfrm>
            <a:off x="428624" y="6244278"/>
            <a:ext cx="11387137" cy="477054"/>
          </a:xfrm>
          <a:prstGeom prst="rect">
            <a:avLst/>
          </a:prstGeom>
          <a:noFill/>
        </p:spPr>
        <p:txBody>
          <a:bodyPr wrap="square">
            <a:spAutoFit/>
          </a:bodyPr>
          <a:lstStyle/>
          <a:p>
            <a:pPr algn="ctr"/>
            <a:r>
              <a:rPr lang="en-AU" i="0" dirty="0">
                <a:solidFill>
                  <a:schemeClr val="accent6"/>
                </a:solidFill>
                <a:effectLst>
                  <a:outerShdw blurRad="38100" dist="38100" dir="2700000" algn="tl">
                    <a:srgbClr val="000000">
                      <a:alpha val="43137"/>
                    </a:srgbClr>
                  </a:outerShdw>
                </a:effectLst>
                <a:latin typeface="Avenir Next LT Pro (Body)"/>
              </a:rPr>
              <a:t>Unmet Needs </a:t>
            </a:r>
            <a:r>
              <a:rPr lang="en-AU" dirty="0">
                <a:solidFill>
                  <a:schemeClr val="accent6"/>
                </a:solidFill>
                <a:effectLst>
                  <a:outerShdw blurRad="38100" dist="38100" dir="2700000" algn="tl">
                    <a:srgbClr val="000000">
                      <a:alpha val="43137"/>
                    </a:srgbClr>
                  </a:outerShdw>
                </a:effectLst>
                <a:latin typeface="Avenir Next LT Pro (Body)"/>
              </a:rPr>
              <a:t>M</a:t>
            </a:r>
            <a:r>
              <a:rPr lang="en-AU" i="0" dirty="0">
                <a:solidFill>
                  <a:schemeClr val="accent6"/>
                </a:solidFill>
                <a:effectLst>
                  <a:outerShdw blurRad="38100" dist="38100" dir="2700000" algn="tl">
                    <a:srgbClr val="000000">
                      <a:alpha val="43137"/>
                    </a:srgbClr>
                  </a:outerShdw>
                </a:effectLst>
                <a:latin typeface="Avenir Next LT Pro (Body)"/>
              </a:rPr>
              <a:t>odel </a:t>
            </a:r>
          </a:p>
          <a:p>
            <a:pPr algn="ctr"/>
            <a:r>
              <a:rPr lang="en-AU" sz="700" b="0" i="0" dirty="0">
                <a:solidFill>
                  <a:srgbClr val="666666"/>
                </a:solidFill>
                <a:effectLst/>
                <a:latin typeface="Arial" panose="020B0604020202020204" pitchFamily="34" charset="0"/>
                <a:cs typeface="Arial" panose="020B0604020202020204" pitchFamily="34" charset="0"/>
              </a:rPr>
              <a:t>(c) </a:t>
            </a:r>
            <a:r>
              <a:rPr lang="en-AU" sz="700" b="0" i="0" dirty="0">
                <a:solidFill>
                  <a:srgbClr val="212121"/>
                </a:solidFill>
                <a:effectLst/>
                <a:latin typeface="Arial" panose="020B0604020202020204" pitchFamily="34" charset="0"/>
                <a:cs typeface="Arial" panose="020B0604020202020204" pitchFamily="34" charset="0"/>
              </a:rPr>
              <a:t>Cohen-Mansfield J, </a:t>
            </a:r>
            <a:r>
              <a:rPr lang="en-AU" sz="700" b="0" i="0" dirty="0" err="1">
                <a:solidFill>
                  <a:srgbClr val="212121"/>
                </a:solidFill>
                <a:effectLst/>
                <a:latin typeface="Arial" panose="020B0604020202020204" pitchFamily="34" charset="0"/>
                <a:cs typeface="Arial" panose="020B0604020202020204" pitchFamily="34" charset="0"/>
              </a:rPr>
              <a:t>Dakheel</a:t>
            </a:r>
            <a:r>
              <a:rPr lang="en-AU" sz="700" b="0" i="0" dirty="0">
                <a:solidFill>
                  <a:srgbClr val="212121"/>
                </a:solidFill>
                <a:effectLst/>
                <a:latin typeface="Arial" panose="020B0604020202020204" pitchFamily="34" charset="0"/>
                <a:cs typeface="Arial" panose="020B0604020202020204" pitchFamily="34" charset="0"/>
              </a:rPr>
              <a:t>-Ali M, Marx MS. Engagement in persons with dementia: the concept and its measurement. Am J </a:t>
            </a:r>
            <a:r>
              <a:rPr lang="en-AU" sz="700" b="0" i="0" dirty="0" err="1">
                <a:solidFill>
                  <a:srgbClr val="212121"/>
                </a:solidFill>
                <a:effectLst/>
                <a:latin typeface="Arial" panose="020B0604020202020204" pitchFamily="34" charset="0"/>
                <a:cs typeface="Arial" panose="020B0604020202020204" pitchFamily="34" charset="0"/>
              </a:rPr>
              <a:t>Geriatr</a:t>
            </a:r>
            <a:r>
              <a:rPr lang="en-AU" sz="700" b="0" i="0" dirty="0">
                <a:solidFill>
                  <a:srgbClr val="212121"/>
                </a:solidFill>
                <a:effectLst/>
                <a:latin typeface="Arial" panose="020B0604020202020204" pitchFamily="34" charset="0"/>
                <a:cs typeface="Arial" panose="020B0604020202020204" pitchFamily="34" charset="0"/>
              </a:rPr>
              <a:t> Psychiatry. 2009 Apr;17(4):299-307. </a:t>
            </a:r>
            <a:r>
              <a:rPr lang="en-AU" sz="700" b="0" i="0" dirty="0" err="1">
                <a:solidFill>
                  <a:srgbClr val="212121"/>
                </a:solidFill>
                <a:effectLst/>
                <a:latin typeface="Arial" panose="020B0604020202020204" pitchFamily="34" charset="0"/>
                <a:cs typeface="Arial" panose="020B0604020202020204" pitchFamily="34" charset="0"/>
              </a:rPr>
              <a:t>doi</a:t>
            </a:r>
            <a:r>
              <a:rPr lang="en-AU" sz="700" b="0" i="0" dirty="0">
                <a:solidFill>
                  <a:srgbClr val="212121"/>
                </a:solidFill>
                <a:effectLst/>
                <a:latin typeface="Arial" panose="020B0604020202020204" pitchFamily="34" charset="0"/>
                <a:cs typeface="Arial" panose="020B0604020202020204" pitchFamily="34" charset="0"/>
              </a:rPr>
              <a:t>: 10.1097/JGP.0b013e31818f3a52. PMID: 19307858; PMCID: PMC2684326.</a:t>
            </a:r>
            <a:endParaRPr lang="en-AU" sz="7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04562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CF8DC-47B2-4308-AEB2-C0ADFB4E5EBA}"/>
              </a:ext>
            </a:extLst>
          </p:cNvPr>
          <p:cNvSpPr>
            <a:spLocks noGrp="1"/>
          </p:cNvSpPr>
          <p:nvPr>
            <p:ph type="title"/>
          </p:nvPr>
        </p:nvSpPr>
        <p:spPr/>
        <p:txBody>
          <a:bodyPr/>
          <a:lstStyle/>
          <a:p>
            <a:r>
              <a:rPr lang="en-US" sz="4400" dirty="0">
                <a:solidFill>
                  <a:schemeClr val="accent6"/>
                </a:solidFill>
                <a:effectLst>
                  <a:outerShdw blurRad="38100" dist="38100" dir="2700000" algn="tl">
                    <a:srgbClr val="000000">
                      <a:alpha val="43137"/>
                    </a:srgbClr>
                  </a:outerShdw>
                </a:effectLst>
              </a:rPr>
              <a:t>Negative Mindset to Positive Response</a:t>
            </a:r>
            <a:endParaRPr lang="en-AU" dirty="0">
              <a:solidFill>
                <a:schemeClr val="accent6"/>
              </a:solidFill>
              <a:effectLst>
                <a:outerShdw blurRad="38100" dist="38100" dir="2700000" algn="tl">
                  <a:srgbClr val="000000">
                    <a:alpha val="43137"/>
                  </a:srgbClr>
                </a:outerShdw>
              </a:effectLst>
            </a:endParaRPr>
          </a:p>
        </p:txBody>
      </p:sp>
      <p:graphicFrame>
        <p:nvGraphicFramePr>
          <p:cNvPr id="4" name="Content Placeholder 3">
            <a:extLst>
              <a:ext uri="{FF2B5EF4-FFF2-40B4-BE49-F238E27FC236}">
                <a16:creationId xmlns:a16="http://schemas.microsoft.com/office/drawing/2014/main" id="{C2498E69-C6F7-45F2-93DD-5E85E5E20D71}"/>
              </a:ext>
            </a:extLst>
          </p:cNvPr>
          <p:cNvGraphicFramePr>
            <a:graphicFrameLocks noGrp="1"/>
          </p:cNvGraphicFramePr>
          <p:nvPr>
            <p:ph idx="1"/>
            <p:extLst>
              <p:ext uri="{D42A27DB-BD31-4B8C-83A1-F6EECF244321}">
                <p14:modId xmlns:p14="http://schemas.microsoft.com/office/powerpoint/2010/main" val="1655974561"/>
              </p:ext>
            </p:extLst>
          </p:nvPr>
        </p:nvGraphicFramePr>
        <p:xfrm>
          <a:off x="-859972" y="1956253"/>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6" name="Straight Arrow Connector 5">
            <a:extLst>
              <a:ext uri="{FF2B5EF4-FFF2-40B4-BE49-F238E27FC236}">
                <a16:creationId xmlns:a16="http://schemas.microsoft.com/office/drawing/2014/main" id="{6BEE7461-F10A-4EC0-89AE-9E58A1446E0C}"/>
              </a:ext>
            </a:extLst>
          </p:cNvPr>
          <p:cNvCxnSpPr>
            <a:cxnSpLocks/>
          </p:cNvCxnSpPr>
          <p:nvPr/>
        </p:nvCxnSpPr>
        <p:spPr>
          <a:xfrm flipV="1">
            <a:off x="7955643" y="4555897"/>
            <a:ext cx="1629228" cy="1222829"/>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sp>
        <p:nvSpPr>
          <p:cNvPr id="7" name="Oval 6">
            <a:extLst>
              <a:ext uri="{FF2B5EF4-FFF2-40B4-BE49-F238E27FC236}">
                <a16:creationId xmlns:a16="http://schemas.microsoft.com/office/drawing/2014/main" id="{70204D3F-3CC2-47B1-BC00-B4072F066D45}"/>
              </a:ext>
            </a:extLst>
          </p:cNvPr>
          <p:cNvSpPr/>
          <p:nvPr/>
        </p:nvSpPr>
        <p:spPr>
          <a:xfrm>
            <a:off x="7551057" y="2362200"/>
            <a:ext cx="4209142" cy="2133600"/>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b="1" dirty="0"/>
              <a:t>Improved outcome for people living with dementia &amp; caregivers</a:t>
            </a:r>
            <a:endParaRPr lang="en-AU" b="1" dirty="0"/>
          </a:p>
        </p:txBody>
      </p:sp>
    </p:spTree>
    <p:extLst>
      <p:ext uri="{BB962C8B-B14F-4D97-AF65-F5344CB8AC3E}">
        <p14:creationId xmlns:p14="http://schemas.microsoft.com/office/powerpoint/2010/main" val="7550542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18 Delicious Ways to Say Thank You">
            <a:extLst>
              <a:ext uri="{FF2B5EF4-FFF2-40B4-BE49-F238E27FC236}">
                <a16:creationId xmlns:a16="http://schemas.microsoft.com/office/drawing/2014/main" id="{4ED968A5-46C4-4158-A580-932ED97DC9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14313"/>
            <a:ext cx="11430000" cy="6429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5474425"/>
      </p:ext>
    </p:extLst>
  </p:cSld>
  <p:clrMapOvr>
    <a:masterClrMapping/>
  </p:clrMapOvr>
</p:sld>
</file>

<file path=ppt/theme/theme1.xml><?xml version="1.0" encoding="utf-8"?>
<a:theme xmlns:a="http://schemas.openxmlformats.org/drawingml/2006/main" name="ExploreVTI">
  <a:themeElements>
    <a:clrScheme name="AnalogousFromDarkSeedLeftStep">
      <a:dk1>
        <a:srgbClr val="000000"/>
      </a:dk1>
      <a:lt1>
        <a:srgbClr val="FFFFFF"/>
      </a:lt1>
      <a:dk2>
        <a:srgbClr val="34371F"/>
      </a:dk2>
      <a:lt2>
        <a:srgbClr val="E8E2E8"/>
      </a:lt2>
      <a:accent1>
        <a:srgbClr val="4CB748"/>
      </a:accent1>
      <a:accent2>
        <a:srgbClr val="70B13B"/>
      </a:accent2>
      <a:accent3>
        <a:srgbClr val="9AA842"/>
      </a:accent3>
      <a:accent4>
        <a:srgbClr val="B1903B"/>
      </a:accent4>
      <a:accent5>
        <a:srgbClr val="C3704D"/>
      </a:accent5>
      <a:accent6>
        <a:srgbClr val="B13B49"/>
      </a:accent6>
      <a:hlink>
        <a:srgbClr val="B3733B"/>
      </a:hlink>
      <a:folHlink>
        <a:srgbClr val="7F7F7F"/>
      </a:folHlink>
    </a:clrScheme>
    <a:fontScheme name="Custom 23">
      <a:majorFont>
        <a:latin typeface="Posterama"/>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xploreVTI" id="{157DDAE2-BFCD-43FD-9602-E5EFEAD66DC3}" vid="{04B6EBF8-4645-4305-9753-050B4204785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200</TotalTime>
  <Words>618</Words>
  <Application>Microsoft Office PowerPoint</Application>
  <PresentationFormat>Widescreen</PresentationFormat>
  <Paragraphs>65</Paragraphs>
  <Slides>11</Slides>
  <Notes>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11</vt:i4>
      </vt:variant>
    </vt:vector>
  </HeadingPairs>
  <TitlesOfParts>
    <vt:vector size="20" baseType="lpstr">
      <vt:lpstr>Arial</vt:lpstr>
      <vt:lpstr>Arial</vt:lpstr>
      <vt:lpstr>Avenir Next LT Pro</vt:lpstr>
      <vt:lpstr>Avenir Next LT Pro (Body)</vt:lpstr>
      <vt:lpstr>AvenirNext LT Pro Medium</vt:lpstr>
      <vt:lpstr>Calibri</vt:lpstr>
      <vt:lpstr>Posterama</vt:lpstr>
      <vt:lpstr>Wingdings</vt:lpstr>
      <vt:lpstr>ExploreVTI</vt:lpstr>
      <vt:lpstr>Disinhibited Behaviours:  Negative Mindset to Positive Response</vt:lpstr>
      <vt:lpstr>Negative Mindset?</vt:lpstr>
      <vt:lpstr>Thinking-Feeling Connection</vt:lpstr>
      <vt:lpstr>Our thoughts influence our feelings…</vt:lpstr>
      <vt:lpstr>PowerPoint Presentation</vt:lpstr>
      <vt:lpstr>PowerPoint Presentation</vt:lpstr>
      <vt:lpstr>Changing mindset: Could disinhibited behaviours reflect an unmet need?</vt:lpstr>
      <vt:lpstr>Unmet Needs Model</vt:lpstr>
      <vt:lpstr>PowerPoint Presentation</vt:lpstr>
      <vt:lpstr>Negative Mindset to Positive Response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Disinhibited Behaviours:  Negative Mindset to Positive Response</dc:title>
  <dc:creator>Cindy Jones</dc:creator>
  <cp:lastModifiedBy>Sandra Jeavons</cp:lastModifiedBy>
  <cp:revision>24</cp:revision>
  <dcterms:created xsi:type="dcterms:W3CDTF">2021-06-16T22:48:45Z</dcterms:created>
  <dcterms:modified xsi:type="dcterms:W3CDTF">2021-06-17T02:21:59Z</dcterms:modified>
</cp:coreProperties>
</file>