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13"/>
  </p:notesMasterIdLst>
  <p:handoutMasterIdLst>
    <p:handoutMasterId r:id="rId14"/>
  </p:handoutMasterIdLst>
  <p:sldIdLst>
    <p:sldId id="284" r:id="rId6"/>
    <p:sldId id="370" r:id="rId7"/>
    <p:sldId id="381" r:id="rId8"/>
    <p:sldId id="382" r:id="rId9"/>
    <p:sldId id="383" r:id="rId10"/>
    <p:sldId id="385" r:id="rId11"/>
    <p:sldId id="384" r:id="rId12"/>
  </p:sldIdLst>
  <p:sldSz cx="12195175" cy="6859588"/>
  <p:notesSz cx="6858000" cy="9144000"/>
  <p:custDataLst>
    <p:tags r:id="rId15"/>
  </p:custDataLst>
  <p:defaultTextStyle>
    <a:defPPr>
      <a:defRPr lang="en-US"/>
    </a:defPPr>
    <a:lvl1pPr marL="0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388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776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3164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7552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1940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6328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10716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5104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61">
          <p15:clr>
            <a:srgbClr val="A4A3A4"/>
          </p15:clr>
        </p15:guide>
        <p15:guide id="4" pos="384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39B"/>
    <a:srgbClr val="F01D27"/>
    <a:srgbClr val="D8C726"/>
    <a:srgbClr val="77BD43"/>
    <a:srgbClr val="F081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7679" autoAdjust="0"/>
  </p:normalViewPr>
  <p:slideViewPr>
    <p:cSldViewPr showGuides="1">
      <p:cViewPr varScale="1">
        <p:scale>
          <a:sx n="114" d="100"/>
          <a:sy n="114" d="100"/>
        </p:scale>
        <p:origin x="408" y="102"/>
      </p:cViewPr>
      <p:guideLst>
        <p:guide orient="horz" pos="2160"/>
        <p:guide pos="2880"/>
        <p:guide orient="horz" pos="2161"/>
        <p:guide pos="384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48" d="100"/>
          <a:sy n="48" d="100"/>
        </p:scale>
        <p:origin x="-272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tags" Target="tags/tag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7A209B-FD58-4CE9-A802-59079DF2098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671FA7-8B3A-4108-9F87-37C68EC60322}">
      <dgm:prSet/>
      <dgm:spPr/>
      <dgm:t>
        <a:bodyPr/>
        <a:lstStyle/>
        <a:p>
          <a:r>
            <a:rPr lang="en-US" b="0" i="0" dirty="0"/>
            <a:t>The units provide </a:t>
          </a:r>
          <a:r>
            <a:rPr lang="en-US" b="0" i="0" dirty="0" err="1"/>
            <a:t>specialised</a:t>
          </a:r>
          <a:r>
            <a:rPr lang="en-US" b="0" i="0" dirty="0"/>
            <a:t> care to people with very severe </a:t>
          </a:r>
          <a:r>
            <a:rPr lang="en-US" b="0" i="0" dirty="0" err="1"/>
            <a:t>behavioural</a:t>
          </a:r>
          <a:r>
            <a:rPr lang="en-US" b="0" i="0" dirty="0"/>
            <a:t> and psychological symptoms of dementia.</a:t>
          </a:r>
          <a:endParaRPr lang="en-US" dirty="0"/>
        </a:p>
      </dgm:t>
    </dgm:pt>
    <dgm:pt modelId="{D5D66F1B-E1A3-439C-83C1-0A84EAAAEF2C}" type="parTrans" cxnId="{7CBE3A68-1F6C-4196-A6EF-BE52635D259C}">
      <dgm:prSet/>
      <dgm:spPr/>
      <dgm:t>
        <a:bodyPr/>
        <a:lstStyle/>
        <a:p>
          <a:endParaRPr lang="en-US"/>
        </a:p>
      </dgm:t>
    </dgm:pt>
    <dgm:pt modelId="{512C9EF4-9DB9-4443-9DD9-FE3B5A19789A}" type="sibTrans" cxnId="{7CBE3A68-1F6C-4196-A6EF-BE52635D259C}">
      <dgm:prSet/>
      <dgm:spPr/>
      <dgm:t>
        <a:bodyPr/>
        <a:lstStyle/>
        <a:p>
          <a:endParaRPr lang="en-US"/>
        </a:p>
      </dgm:t>
    </dgm:pt>
    <dgm:pt modelId="{121F2ACF-1982-4B87-A9DD-7FDC4731BA4E}">
      <dgm:prSet/>
      <dgm:spPr/>
      <dgm:t>
        <a:bodyPr/>
        <a:lstStyle/>
        <a:p>
          <a:r>
            <a:rPr lang="en-US" b="0" i="0" dirty="0"/>
            <a:t>They aim to reduce or </a:t>
          </a:r>
          <a:r>
            <a:rPr lang="en-US" b="0" i="0" dirty="0" err="1"/>
            <a:t>stabilise</a:t>
          </a:r>
          <a:r>
            <a:rPr lang="en-US" b="0" i="0" dirty="0"/>
            <a:t> symptoms so that people can move into less intensive care settings.</a:t>
          </a:r>
          <a:endParaRPr lang="en-US" dirty="0"/>
        </a:p>
      </dgm:t>
    </dgm:pt>
    <dgm:pt modelId="{CEBE1DCA-0434-439D-B0EB-9493307AADCD}" type="parTrans" cxnId="{CAE9A2E5-32C1-4B5E-99B7-F1A92C541EC5}">
      <dgm:prSet/>
      <dgm:spPr/>
      <dgm:t>
        <a:bodyPr/>
        <a:lstStyle/>
        <a:p>
          <a:endParaRPr lang="en-US"/>
        </a:p>
      </dgm:t>
    </dgm:pt>
    <dgm:pt modelId="{D5761498-89C0-4A24-9F84-810C24CEEEF1}" type="sibTrans" cxnId="{CAE9A2E5-32C1-4B5E-99B7-F1A92C541EC5}">
      <dgm:prSet/>
      <dgm:spPr/>
      <dgm:t>
        <a:bodyPr/>
        <a:lstStyle/>
        <a:p>
          <a:endParaRPr lang="en-US"/>
        </a:p>
      </dgm:t>
    </dgm:pt>
    <dgm:pt modelId="{7624DFE3-ACE0-46AC-A0F8-977826601C27}">
      <dgm:prSet/>
      <dgm:spPr/>
      <dgm:t>
        <a:bodyPr/>
        <a:lstStyle/>
        <a:p>
          <a:r>
            <a:rPr lang="en-AU" dirty="0"/>
            <a:t>https://www.health.gov.au/initiatives-and-programs/specialist-dementia-care-program-sdcp</a:t>
          </a:r>
        </a:p>
      </dgm:t>
    </dgm:pt>
    <dgm:pt modelId="{0458A6FD-E0D8-4D68-8EE1-540608AE2129}" type="parTrans" cxnId="{636FD4D9-6431-405F-90B2-4DD0BC111268}">
      <dgm:prSet/>
      <dgm:spPr/>
      <dgm:t>
        <a:bodyPr/>
        <a:lstStyle/>
        <a:p>
          <a:endParaRPr lang="en-AU"/>
        </a:p>
      </dgm:t>
    </dgm:pt>
    <dgm:pt modelId="{683A0380-EB35-4FB5-B903-E16F27F615CE}" type="sibTrans" cxnId="{636FD4D9-6431-405F-90B2-4DD0BC111268}">
      <dgm:prSet/>
      <dgm:spPr/>
      <dgm:t>
        <a:bodyPr/>
        <a:lstStyle/>
        <a:p>
          <a:endParaRPr lang="en-AU"/>
        </a:p>
      </dgm:t>
    </dgm:pt>
    <dgm:pt modelId="{837448A5-C7DA-4C04-982B-8271498C1332}">
      <dgm:prSet/>
      <dgm:spPr/>
      <dgm:t>
        <a:bodyPr/>
        <a:lstStyle/>
        <a:p>
          <a:pPr algn="l"/>
          <a:r>
            <a:rPr lang="en-US" b="0" i="0" dirty="0"/>
            <a:t>Before you refer someone to a unit, find out about the entry requirements on the Dementia Support Australia website.</a:t>
          </a:r>
          <a:endParaRPr lang="en-US" dirty="0"/>
        </a:p>
      </dgm:t>
    </dgm:pt>
    <dgm:pt modelId="{996B428E-B01D-48B9-87AD-888AD75F5B2F}" type="parTrans" cxnId="{D53852DD-14A6-4F95-92AE-4CADB89F5F74}">
      <dgm:prSet/>
      <dgm:spPr/>
      <dgm:t>
        <a:bodyPr/>
        <a:lstStyle/>
        <a:p>
          <a:endParaRPr lang="en-AU"/>
        </a:p>
      </dgm:t>
    </dgm:pt>
    <dgm:pt modelId="{B0637B4B-00E6-4AAA-8703-DC08A6A30F36}" type="sibTrans" cxnId="{D53852DD-14A6-4F95-92AE-4CADB89F5F74}">
      <dgm:prSet/>
      <dgm:spPr/>
      <dgm:t>
        <a:bodyPr/>
        <a:lstStyle/>
        <a:p>
          <a:endParaRPr lang="en-AU"/>
        </a:p>
      </dgm:t>
    </dgm:pt>
    <dgm:pt modelId="{1F87CBF1-48FE-4402-9850-22F0CD931A7E}" type="pres">
      <dgm:prSet presAssocID="{817A209B-FD58-4CE9-A802-59079DF20985}" presName="linear" presStyleCnt="0">
        <dgm:presLayoutVars>
          <dgm:animLvl val="lvl"/>
          <dgm:resizeHandles val="exact"/>
        </dgm:presLayoutVars>
      </dgm:prSet>
      <dgm:spPr/>
    </dgm:pt>
    <dgm:pt modelId="{E839485B-63D6-4B7C-AA09-362BBA198AC8}" type="pres">
      <dgm:prSet presAssocID="{5E671FA7-8B3A-4108-9F87-37C68EC6032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C9A35B6-FD43-4F6F-ACFD-7224F49D55D7}" type="pres">
      <dgm:prSet presAssocID="{512C9EF4-9DB9-4443-9DD9-FE3B5A19789A}" presName="spacer" presStyleCnt="0"/>
      <dgm:spPr/>
    </dgm:pt>
    <dgm:pt modelId="{DC59AAF7-85D3-40AB-BE03-B46FDE457295}" type="pres">
      <dgm:prSet presAssocID="{121F2ACF-1982-4B87-A9DD-7FDC4731BA4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A7B81AE-D452-4EB5-8F33-9BA27AB31A46}" type="pres">
      <dgm:prSet presAssocID="{D5761498-89C0-4A24-9F84-810C24CEEEF1}" presName="spacer" presStyleCnt="0"/>
      <dgm:spPr/>
    </dgm:pt>
    <dgm:pt modelId="{CF5C070D-2F6F-45D9-A0B4-D769F6C6C805}" type="pres">
      <dgm:prSet presAssocID="{837448A5-C7DA-4C04-982B-8271498C133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FF3E831-1DE2-4A6F-83D6-E56C3EAA0AFE}" type="pres">
      <dgm:prSet presAssocID="{B0637B4B-00E6-4AAA-8703-DC08A6A30F36}" presName="spacer" presStyleCnt="0"/>
      <dgm:spPr/>
    </dgm:pt>
    <dgm:pt modelId="{81E21BC6-455A-4D33-A943-B52221173ABE}" type="pres">
      <dgm:prSet presAssocID="{7624DFE3-ACE0-46AC-A0F8-977826601C2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CBE3A68-1F6C-4196-A6EF-BE52635D259C}" srcId="{817A209B-FD58-4CE9-A802-59079DF20985}" destId="{5E671FA7-8B3A-4108-9F87-37C68EC60322}" srcOrd="0" destOrd="0" parTransId="{D5D66F1B-E1A3-439C-83C1-0A84EAAAEF2C}" sibTransId="{512C9EF4-9DB9-4443-9DD9-FE3B5A19789A}"/>
    <dgm:cxn modelId="{EC1E1354-F605-47B7-9374-0E900536BD8F}" type="presOf" srcId="{121F2ACF-1982-4B87-A9DD-7FDC4731BA4E}" destId="{DC59AAF7-85D3-40AB-BE03-B46FDE457295}" srcOrd="0" destOrd="0" presId="urn:microsoft.com/office/officeart/2005/8/layout/vList2"/>
    <dgm:cxn modelId="{2181D27C-9415-4CBD-941D-C38B3540008C}" type="presOf" srcId="{7624DFE3-ACE0-46AC-A0F8-977826601C27}" destId="{81E21BC6-455A-4D33-A943-B52221173ABE}" srcOrd="0" destOrd="0" presId="urn:microsoft.com/office/officeart/2005/8/layout/vList2"/>
    <dgm:cxn modelId="{9856AABD-4052-449F-9926-8DC7EEC1C396}" type="presOf" srcId="{837448A5-C7DA-4C04-982B-8271498C1332}" destId="{CF5C070D-2F6F-45D9-A0B4-D769F6C6C805}" srcOrd="0" destOrd="0" presId="urn:microsoft.com/office/officeart/2005/8/layout/vList2"/>
    <dgm:cxn modelId="{2188C7CA-749F-4F83-BF86-F18813CE5CC0}" type="presOf" srcId="{817A209B-FD58-4CE9-A802-59079DF20985}" destId="{1F87CBF1-48FE-4402-9850-22F0CD931A7E}" srcOrd="0" destOrd="0" presId="urn:microsoft.com/office/officeart/2005/8/layout/vList2"/>
    <dgm:cxn modelId="{636FD4D9-6431-405F-90B2-4DD0BC111268}" srcId="{817A209B-FD58-4CE9-A802-59079DF20985}" destId="{7624DFE3-ACE0-46AC-A0F8-977826601C27}" srcOrd="3" destOrd="0" parTransId="{0458A6FD-E0D8-4D68-8EE1-540608AE2129}" sibTransId="{683A0380-EB35-4FB5-B903-E16F27F615CE}"/>
    <dgm:cxn modelId="{EC0977DA-64D0-4E73-B730-C1BBD16F7AF2}" type="presOf" srcId="{5E671FA7-8B3A-4108-9F87-37C68EC60322}" destId="{E839485B-63D6-4B7C-AA09-362BBA198AC8}" srcOrd="0" destOrd="0" presId="urn:microsoft.com/office/officeart/2005/8/layout/vList2"/>
    <dgm:cxn modelId="{D53852DD-14A6-4F95-92AE-4CADB89F5F74}" srcId="{817A209B-FD58-4CE9-A802-59079DF20985}" destId="{837448A5-C7DA-4C04-982B-8271498C1332}" srcOrd="2" destOrd="0" parTransId="{996B428E-B01D-48B9-87AD-888AD75F5B2F}" sibTransId="{B0637B4B-00E6-4AAA-8703-DC08A6A30F36}"/>
    <dgm:cxn modelId="{CAE9A2E5-32C1-4B5E-99B7-F1A92C541EC5}" srcId="{817A209B-FD58-4CE9-A802-59079DF20985}" destId="{121F2ACF-1982-4B87-A9DD-7FDC4731BA4E}" srcOrd="1" destOrd="0" parTransId="{CEBE1DCA-0434-439D-B0EB-9493307AADCD}" sibTransId="{D5761498-89C0-4A24-9F84-810C24CEEEF1}"/>
    <dgm:cxn modelId="{BCFEAD3D-8195-4489-9DE2-6F5216BE611A}" type="presParOf" srcId="{1F87CBF1-48FE-4402-9850-22F0CD931A7E}" destId="{E839485B-63D6-4B7C-AA09-362BBA198AC8}" srcOrd="0" destOrd="0" presId="urn:microsoft.com/office/officeart/2005/8/layout/vList2"/>
    <dgm:cxn modelId="{64B81418-B1CC-408D-92AC-FB686C5A8BD5}" type="presParOf" srcId="{1F87CBF1-48FE-4402-9850-22F0CD931A7E}" destId="{8C9A35B6-FD43-4F6F-ACFD-7224F49D55D7}" srcOrd="1" destOrd="0" presId="urn:microsoft.com/office/officeart/2005/8/layout/vList2"/>
    <dgm:cxn modelId="{18A5195D-8366-4282-B6D6-3CE755D203B2}" type="presParOf" srcId="{1F87CBF1-48FE-4402-9850-22F0CD931A7E}" destId="{DC59AAF7-85D3-40AB-BE03-B46FDE457295}" srcOrd="2" destOrd="0" presId="urn:microsoft.com/office/officeart/2005/8/layout/vList2"/>
    <dgm:cxn modelId="{8CF08002-0516-45F4-9F5E-DE809AC422CE}" type="presParOf" srcId="{1F87CBF1-48FE-4402-9850-22F0CD931A7E}" destId="{8A7B81AE-D452-4EB5-8F33-9BA27AB31A46}" srcOrd="3" destOrd="0" presId="urn:microsoft.com/office/officeart/2005/8/layout/vList2"/>
    <dgm:cxn modelId="{62997CC1-2C19-4FDE-98E0-90D28C6F0D33}" type="presParOf" srcId="{1F87CBF1-48FE-4402-9850-22F0CD931A7E}" destId="{CF5C070D-2F6F-45D9-A0B4-D769F6C6C805}" srcOrd="4" destOrd="0" presId="urn:microsoft.com/office/officeart/2005/8/layout/vList2"/>
    <dgm:cxn modelId="{A94FAA01-8B77-4AAF-AF26-C2842D6B40CD}" type="presParOf" srcId="{1F87CBF1-48FE-4402-9850-22F0CD931A7E}" destId="{1FF3E831-1DE2-4A6F-83D6-E56C3EAA0AFE}" srcOrd="5" destOrd="0" presId="urn:microsoft.com/office/officeart/2005/8/layout/vList2"/>
    <dgm:cxn modelId="{77B0DB10-D9D8-4210-8669-AB90C8594CDA}" type="presParOf" srcId="{1F87CBF1-48FE-4402-9850-22F0CD931A7E}" destId="{81E21BC6-455A-4D33-A943-B52221173AB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39485B-63D6-4B7C-AA09-362BBA198AC8}">
      <dsp:nvSpPr>
        <dsp:cNvPr id="0" name=""/>
        <dsp:cNvSpPr/>
      </dsp:nvSpPr>
      <dsp:spPr>
        <a:xfrm>
          <a:off x="0" y="39624"/>
          <a:ext cx="5328000" cy="1053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/>
            <a:t>The units provide </a:t>
          </a:r>
          <a:r>
            <a:rPr lang="en-US" sz="2000" b="0" i="0" kern="1200" dirty="0" err="1"/>
            <a:t>specialised</a:t>
          </a:r>
          <a:r>
            <a:rPr lang="en-US" sz="2000" b="0" i="0" kern="1200" dirty="0"/>
            <a:t> care to people with very severe </a:t>
          </a:r>
          <a:r>
            <a:rPr lang="en-US" sz="2000" b="0" i="0" kern="1200" dirty="0" err="1"/>
            <a:t>behavioural</a:t>
          </a:r>
          <a:r>
            <a:rPr lang="en-US" sz="2000" b="0" i="0" kern="1200" dirty="0"/>
            <a:t> and psychological symptoms of dementia.</a:t>
          </a:r>
          <a:endParaRPr lang="en-US" sz="2000" kern="1200" dirty="0"/>
        </a:p>
      </dsp:txBody>
      <dsp:txXfrm>
        <a:off x="51403" y="91027"/>
        <a:ext cx="5225194" cy="950194"/>
      </dsp:txXfrm>
    </dsp:sp>
    <dsp:sp modelId="{DC59AAF7-85D3-40AB-BE03-B46FDE457295}">
      <dsp:nvSpPr>
        <dsp:cNvPr id="0" name=""/>
        <dsp:cNvSpPr/>
      </dsp:nvSpPr>
      <dsp:spPr>
        <a:xfrm>
          <a:off x="0" y="1150224"/>
          <a:ext cx="5328000" cy="1053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/>
            <a:t>They aim to reduce or </a:t>
          </a:r>
          <a:r>
            <a:rPr lang="en-US" sz="2000" b="0" i="0" kern="1200" dirty="0" err="1"/>
            <a:t>stabilise</a:t>
          </a:r>
          <a:r>
            <a:rPr lang="en-US" sz="2000" b="0" i="0" kern="1200" dirty="0"/>
            <a:t> symptoms so that people can move into less intensive care settings.</a:t>
          </a:r>
          <a:endParaRPr lang="en-US" sz="2000" kern="1200" dirty="0"/>
        </a:p>
      </dsp:txBody>
      <dsp:txXfrm>
        <a:off x="51403" y="1201627"/>
        <a:ext cx="5225194" cy="950194"/>
      </dsp:txXfrm>
    </dsp:sp>
    <dsp:sp modelId="{CF5C070D-2F6F-45D9-A0B4-D769F6C6C805}">
      <dsp:nvSpPr>
        <dsp:cNvPr id="0" name=""/>
        <dsp:cNvSpPr/>
      </dsp:nvSpPr>
      <dsp:spPr>
        <a:xfrm>
          <a:off x="0" y="2260824"/>
          <a:ext cx="5328000" cy="1053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/>
            <a:t>Before you refer someone to a unit, find out about the entry requirements on the Dementia Support Australia website.</a:t>
          </a:r>
          <a:endParaRPr lang="en-US" sz="2000" kern="1200" dirty="0"/>
        </a:p>
      </dsp:txBody>
      <dsp:txXfrm>
        <a:off x="51403" y="2312227"/>
        <a:ext cx="5225194" cy="950194"/>
      </dsp:txXfrm>
    </dsp:sp>
    <dsp:sp modelId="{81E21BC6-455A-4D33-A943-B52221173ABE}">
      <dsp:nvSpPr>
        <dsp:cNvPr id="0" name=""/>
        <dsp:cNvSpPr/>
      </dsp:nvSpPr>
      <dsp:spPr>
        <a:xfrm>
          <a:off x="0" y="3371424"/>
          <a:ext cx="5328000" cy="1053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kern="1200" dirty="0"/>
            <a:t>https://www.health.gov.au/initiatives-and-programs/specialist-dementia-care-program-sdcp</a:t>
          </a:r>
        </a:p>
      </dsp:txBody>
      <dsp:txXfrm>
        <a:off x="51403" y="3422827"/>
        <a:ext cx="5225194" cy="9501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2A36AD-C140-47B5-A0AA-2808AF1C1C9D}" type="datetimeFigureOut">
              <a:rPr lang="en-AU" smtClean="0"/>
              <a:t>25/06/2021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A420D9-E2BA-4BD5-B845-F55DFC0118A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49784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63829E-EB69-4A98-9D54-8D6822520B27}" type="datetimeFigureOut">
              <a:rPr lang="en-AU" smtClean="0"/>
              <a:t>25/06/2021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F05BAA-92F6-4DEA-A832-E4B15A2F52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39978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44388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88776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33164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77552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21940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66328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10716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55104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57275" y="4175252"/>
            <a:ext cx="10009188" cy="103749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lang="en-AU" sz="4000" dirty="0"/>
            </a:lvl1pPr>
          </a:lstStyle>
          <a:p>
            <a:r>
              <a:rPr lang="en-AU" noProof="0" dirty="0"/>
              <a:t>[Title]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057275" y="5302002"/>
            <a:ext cx="10009188" cy="646926"/>
          </a:xfrm>
        </p:spPr>
        <p:txBody>
          <a:bodyPr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AU" noProof="0" dirty="0"/>
              <a:t>[Subtitle]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387" y="1448594"/>
            <a:ext cx="6934200" cy="190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731604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editab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A68530B-B80F-40B8-AD31-9D01D9AE937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5175" cy="61416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algn="ctr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en-AU" dirty="0"/>
              <a:t>Click icon to insert picture</a:t>
            </a:r>
            <a:br>
              <a:rPr lang="en-AU" dirty="0"/>
            </a:br>
            <a:r>
              <a:rPr lang="en-AU" dirty="0"/>
              <a:t>Pictures from all departments welcome</a:t>
            </a:r>
            <a:br>
              <a:rPr lang="en-AU" dirty="0"/>
            </a:br>
            <a:br>
              <a:rPr lang="en-AU" dirty="0"/>
            </a:br>
            <a:br>
              <a:rPr lang="en-AU" dirty="0"/>
            </a:br>
            <a:br>
              <a:rPr lang="en-AU" dirty="0"/>
            </a:br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57275" y="448410"/>
            <a:ext cx="10009188" cy="103749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lang="en-AU" sz="4000" dirty="0">
                <a:solidFill>
                  <a:schemeClr val="bg1"/>
                </a:solidFill>
                <a:effectLst>
                  <a:glow rad="63500">
                    <a:schemeClr val="tx2">
                      <a:alpha val="40000"/>
                    </a:schemeClr>
                  </a:glow>
                </a:effectLst>
              </a:defRPr>
            </a:lvl1pPr>
          </a:lstStyle>
          <a:p>
            <a:r>
              <a:rPr lang="en-AU" noProof="0" dirty="0"/>
              <a:t>[Divider title]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C9B332D-7F45-4D21-A13D-94B649E3E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E3C1D9E-676C-420B-9213-2A673DC29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70864938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Help at Home Social Out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tanding next to a body of water&#10;&#10;Description automatically generated">
            <a:extLst>
              <a:ext uri="{FF2B5EF4-FFF2-40B4-BE49-F238E27FC236}">
                <a16:creationId xmlns:a16="http://schemas.microsoft.com/office/drawing/2014/main" id="{2544404C-E85A-42E9-92CD-7133710BED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" t="28453" r="127" b="12848"/>
          <a:stretch/>
        </p:blipFill>
        <p:spPr>
          <a:xfrm>
            <a:off x="0" y="0"/>
            <a:ext cx="12193200" cy="6152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57275" y="448410"/>
            <a:ext cx="10009188" cy="103749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lang="en-AU" sz="4000" dirty="0">
                <a:solidFill>
                  <a:schemeClr val="bg1"/>
                </a:solidFill>
                <a:effectLst>
                  <a:glow rad="63500">
                    <a:schemeClr val="tx2">
                      <a:alpha val="40000"/>
                    </a:schemeClr>
                  </a:glow>
                </a:effectLst>
              </a:defRPr>
            </a:lvl1pPr>
          </a:lstStyle>
          <a:p>
            <a:r>
              <a:rPr lang="en-AU" noProof="0" dirty="0"/>
              <a:t>[Divider title]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C9B332D-7F45-4D21-A13D-94B649E3E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E3C1D9E-676C-420B-9213-2A673DC29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39176824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Help at Home Office Assistanc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itting on a table&#10;&#10;Description automatically generated">
            <a:extLst>
              <a:ext uri="{FF2B5EF4-FFF2-40B4-BE49-F238E27FC236}">
                <a16:creationId xmlns:a16="http://schemas.microsoft.com/office/drawing/2014/main" id="{811BF903-BBAC-45B7-BC4C-36EE28A264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07" b="16507"/>
          <a:stretch/>
        </p:blipFill>
        <p:spPr>
          <a:xfrm>
            <a:off x="0" y="0"/>
            <a:ext cx="12193200" cy="6152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57275" y="448410"/>
            <a:ext cx="10009188" cy="103749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lang="en-AU" sz="4000" dirty="0">
                <a:solidFill>
                  <a:schemeClr val="bg1"/>
                </a:solidFill>
                <a:effectLst>
                  <a:glow rad="63500">
                    <a:schemeClr val="tx2">
                      <a:alpha val="40000"/>
                    </a:schemeClr>
                  </a:glow>
                </a:effectLst>
              </a:defRPr>
            </a:lvl1pPr>
          </a:lstStyle>
          <a:p>
            <a:r>
              <a:rPr lang="en-AU" noProof="0" dirty="0"/>
              <a:t>[Divider title]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C9B332D-7F45-4D21-A13D-94B649E3E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E3C1D9E-676C-420B-9213-2A673DC29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01668244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Childr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44404C-E85A-42E9-92CD-7133710BED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" t="19086" r="127" b="5417"/>
          <a:stretch/>
        </p:blipFill>
        <p:spPr>
          <a:xfrm>
            <a:off x="1" y="0"/>
            <a:ext cx="12193200" cy="6152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57275" y="448410"/>
            <a:ext cx="10009188" cy="103749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lang="en-AU" sz="4000" dirty="0">
                <a:solidFill>
                  <a:schemeClr val="bg1"/>
                </a:solidFill>
                <a:effectLst>
                  <a:glow rad="63500">
                    <a:schemeClr val="tx2">
                      <a:alpha val="40000"/>
                    </a:schemeClr>
                  </a:glow>
                </a:effectLst>
              </a:defRPr>
            </a:lvl1pPr>
          </a:lstStyle>
          <a:p>
            <a:r>
              <a:rPr lang="en-AU" noProof="0" dirty="0"/>
              <a:t>[Divider title]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C9B332D-7F45-4D21-A13D-94B649E3E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E3C1D9E-676C-420B-9213-2A673DC29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73048502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Youth Counsell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walking down a street next to a fence&#10;&#10;Description automatically generated">
            <a:extLst>
              <a:ext uri="{FF2B5EF4-FFF2-40B4-BE49-F238E27FC236}">
                <a16:creationId xmlns:a16="http://schemas.microsoft.com/office/drawing/2014/main" id="{10A1D18F-77F7-48FC-8296-BD695EBDF0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614" r="377" b="19078"/>
          <a:stretch/>
        </p:blipFill>
        <p:spPr>
          <a:xfrm>
            <a:off x="-1" y="0"/>
            <a:ext cx="12193200" cy="6152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57275" y="448410"/>
            <a:ext cx="10009188" cy="103749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lang="en-AU" sz="4000" dirty="0">
                <a:solidFill>
                  <a:schemeClr val="bg1"/>
                </a:solidFill>
                <a:effectLst>
                  <a:glow rad="63500">
                    <a:schemeClr val="tx2">
                      <a:alpha val="40000"/>
                    </a:schemeClr>
                  </a:glow>
                </a:effectLst>
              </a:defRPr>
            </a:lvl1pPr>
          </a:lstStyle>
          <a:p>
            <a:r>
              <a:rPr lang="en-AU" noProof="0" dirty="0"/>
              <a:t>[Divider title]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C9B332D-7F45-4D21-A13D-94B649E3E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E3C1D9E-676C-420B-9213-2A673DC29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7189730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Foster Kinship Umbre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itting at a table&#10;&#10;Description automatically generated">
            <a:extLst>
              <a:ext uri="{FF2B5EF4-FFF2-40B4-BE49-F238E27FC236}">
                <a16:creationId xmlns:a16="http://schemas.microsoft.com/office/drawing/2014/main" id="{61F14B78-E848-4B77-A79C-66BD6D71AA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24326"/>
          <a:stretch/>
        </p:blipFill>
        <p:spPr>
          <a:xfrm>
            <a:off x="-1" y="0"/>
            <a:ext cx="12195175" cy="6152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57275" y="448410"/>
            <a:ext cx="10009188" cy="103749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lang="en-AU" sz="4000" dirty="0">
                <a:solidFill>
                  <a:schemeClr val="bg1"/>
                </a:solidFill>
                <a:effectLst>
                  <a:glow rad="63500">
                    <a:schemeClr val="tx2">
                      <a:alpha val="40000"/>
                    </a:schemeClr>
                  </a:glow>
                </a:effectLst>
              </a:defRPr>
            </a:lvl1pPr>
          </a:lstStyle>
          <a:p>
            <a:r>
              <a:rPr lang="en-AU" noProof="0" dirty="0"/>
              <a:t>[Divider title]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C9B332D-7F45-4D21-A13D-94B649E3E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E3C1D9E-676C-420B-9213-2A673DC29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17760146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Employable 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person, indoor, boy, young&#10;&#10;Description automatically generated">
            <a:extLst>
              <a:ext uri="{FF2B5EF4-FFF2-40B4-BE49-F238E27FC236}">
                <a16:creationId xmlns:a16="http://schemas.microsoft.com/office/drawing/2014/main" id="{D12E9B66-42CB-42BE-B051-42DB9DFF22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870" b="20444"/>
          <a:stretch/>
        </p:blipFill>
        <p:spPr>
          <a:xfrm>
            <a:off x="-35251" y="0"/>
            <a:ext cx="12193200" cy="6152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57275" y="448410"/>
            <a:ext cx="10009188" cy="103749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lang="en-AU" sz="4000" dirty="0">
                <a:solidFill>
                  <a:schemeClr val="bg1"/>
                </a:solidFill>
                <a:effectLst>
                  <a:glow rad="63500">
                    <a:schemeClr val="tx2">
                      <a:alpha val="40000"/>
                    </a:schemeClr>
                  </a:glow>
                </a:effectLst>
              </a:defRPr>
            </a:lvl1pPr>
          </a:lstStyle>
          <a:p>
            <a:r>
              <a:rPr lang="en-AU" noProof="0" dirty="0"/>
              <a:t>[Divider title]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C9B332D-7F45-4D21-A13D-94B649E3E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E3C1D9E-676C-420B-9213-2A673DC29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02691964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Good Grub Clu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indoor, person, table, cake&#10;&#10;Description automatically generated">
            <a:extLst>
              <a:ext uri="{FF2B5EF4-FFF2-40B4-BE49-F238E27FC236}">
                <a16:creationId xmlns:a16="http://schemas.microsoft.com/office/drawing/2014/main" id="{C25B107D-E8CE-4427-9D51-FD479A837E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24314"/>
          <a:stretch/>
        </p:blipFill>
        <p:spPr>
          <a:xfrm>
            <a:off x="0" y="0"/>
            <a:ext cx="12193200" cy="6152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57275" y="448410"/>
            <a:ext cx="10009188" cy="103749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lang="en-AU" sz="4000" dirty="0">
                <a:solidFill>
                  <a:schemeClr val="bg1"/>
                </a:solidFill>
                <a:effectLst>
                  <a:glow rad="63500">
                    <a:schemeClr val="tx2">
                      <a:alpha val="40000"/>
                    </a:schemeClr>
                  </a:glow>
                </a:effectLst>
              </a:defRPr>
            </a:lvl1pPr>
          </a:lstStyle>
          <a:p>
            <a:r>
              <a:rPr lang="en-AU" noProof="0" dirty="0"/>
              <a:t>[Divider title]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C9B332D-7F45-4D21-A13D-94B649E3E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E3C1D9E-676C-420B-9213-2A673DC29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26289851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Indigenous (editab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A68530B-B80F-40B8-AD31-9D01D9AE937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5175" cy="61416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algn="ctr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en-AU" dirty="0"/>
              <a:t>Click icon to insert picture</a:t>
            </a:r>
            <a:br>
              <a:rPr lang="en-AU" dirty="0"/>
            </a:br>
            <a:r>
              <a:rPr lang="en-AU" dirty="0"/>
              <a:t>Pictures from all departments welcome</a:t>
            </a:r>
            <a:br>
              <a:rPr lang="en-AU" dirty="0"/>
            </a:br>
            <a:br>
              <a:rPr lang="en-AU" dirty="0"/>
            </a:br>
            <a:br>
              <a:rPr lang="en-AU" dirty="0"/>
            </a:br>
            <a:br>
              <a:rPr lang="en-AU" dirty="0"/>
            </a:br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57275" y="448410"/>
            <a:ext cx="10009188" cy="103749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lang="en-AU" sz="4000" dirty="0">
                <a:solidFill>
                  <a:schemeClr val="bg1"/>
                </a:solidFill>
                <a:effectLst>
                  <a:glow rad="63500">
                    <a:schemeClr val="tx2">
                      <a:alpha val="40000"/>
                    </a:schemeClr>
                  </a:glow>
                </a:effectLst>
              </a:defRPr>
            </a:lvl1pPr>
          </a:lstStyle>
          <a:p>
            <a:r>
              <a:rPr lang="en-AU" noProof="0" dirty="0"/>
              <a:t>[Divider title]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C9B332D-7F45-4D21-A13D-94B649E3E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E3C1D9E-676C-420B-9213-2A673DC29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863DA3-8B98-4931-8E55-5BEE97DD13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" y="6138735"/>
            <a:ext cx="12195073" cy="72085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4300395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Indigeno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tanding in the dirt&#10;&#10;Description automatically generated">
            <a:extLst>
              <a:ext uri="{FF2B5EF4-FFF2-40B4-BE49-F238E27FC236}">
                <a16:creationId xmlns:a16="http://schemas.microsoft.com/office/drawing/2014/main" id="{B3B67E6A-EEA9-4ADD-9F12-49F0C994DE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978" b="24745"/>
          <a:stretch/>
        </p:blipFill>
        <p:spPr>
          <a:xfrm>
            <a:off x="0" y="-1"/>
            <a:ext cx="12195175" cy="61534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57275" y="448410"/>
            <a:ext cx="10009188" cy="103749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lang="en-AU" sz="4000" dirty="0">
                <a:solidFill>
                  <a:schemeClr val="bg1"/>
                </a:solidFill>
                <a:effectLst>
                  <a:glow rad="63500">
                    <a:schemeClr val="tx2">
                      <a:alpha val="40000"/>
                    </a:schemeClr>
                  </a:glow>
                </a:effectLst>
              </a:defRPr>
            </a:lvl1pPr>
          </a:lstStyle>
          <a:p>
            <a:r>
              <a:rPr lang="en-AU" noProof="0" dirty="0"/>
              <a:t>[Divider title]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C9B332D-7F45-4D21-A13D-94B649E3E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E3C1D9E-676C-420B-9213-2A673DC29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863DA3-8B98-4931-8E55-5BEE97DD133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" y="6138735"/>
            <a:ext cx="12195073" cy="72085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6218483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shirt&#10;&#10;Description automatically generated">
            <a:extLst>
              <a:ext uri="{FF2B5EF4-FFF2-40B4-BE49-F238E27FC236}">
                <a16:creationId xmlns:a16="http://schemas.microsoft.com/office/drawing/2014/main" id="{E17D4934-0F66-4080-A42D-3DA20AD391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41202" y="644752"/>
            <a:ext cx="6912769" cy="461135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2641202" y="5374010"/>
            <a:ext cx="6912769" cy="575939"/>
          </a:xfrm>
        </p:spPr>
        <p:txBody>
          <a:bodyPr>
            <a:normAutofit/>
          </a:bodyPr>
          <a:lstStyle>
            <a:lvl1pPr algn="just">
              <a:defRPr lang="en-US" sz="1200" dirty="0" smtClean="0">
                <a:solidFill>
                  <a:schemeClr val="tx2"/>
                </a:solidFill>
              </a:defRPr>
            </a:lvl1pPr>
            <a:lvl2pPr algn="just">
              <a:buClr>
                <a:schemeClr val="tx2"/>
              </a:buClr>
              <a:defRPr lang="en-US" sz="1200" dirty="0">
                <a:solidFill>
                  <a:schemeClr val="tx2"/>
                </a:solidFill>
              </a:defRPr>
            </a:lvl2pPr>
            <a:lvl3pPr algn="just">
              <a:buClr>
                <a:schemeClr val="tx2"/>
              </a:buClr>
              <a:defRPr lang="en-US" sz="1200" dirty="0">
                <a:solidFill>
                  <a:schemeClr val="tx2"/>
                </a:solidFill>
              </a:defRPr>
            </a:lvl3pPr>
            <a:lvl4pPr algn="just">
              <a:buClr>
                <a:schemeClr val="tx2"/>
              </a:buClr>
              <a:defRPr lang="en-US" sz="1200" dirty="0">
                <a:solidFill>
                  <a:schemeClr val="tx2"/>
                </a:solidFill>
              </a:defRPr>
            </a:lvl4pPr>
            <a:lvl5pPr marL="0" marR="0" indent="0" algn="just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US" dirty="0" smtClean="0"/>
            </a:lvl5pPr>
            <a:lvl6pPr algn="just">
              <a:defRPr lang="en-US" dirty="0" smtClean="0"/>
            </a:lvl6pPr>
            <a:lvl7pPr algn="just">
              <a:defRPr/>
            </a:lvl7pPr>
            <a:lvl8pPr algn="just">
              <a:defRPr/>
            </a:lvl8pPr>
            <a:lvl9pPr algn="just">
              <a:defRPr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8459FE-78F3-4AE8-92E6-BB8B1F3F053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A74D32-AFA3-4A32-8F9A-15227967F68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C5F734C-2150-441D-8856-1EEB86F476D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89340" y="278343"/>
            <a:ext cx="1008112" cy="288032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FADEFB9-4654-4787-9604-46F46C846C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7446306" y="2819090"/>
            <a:ext cx="4570037" cy="221357"/>
          </a:xfrm>
        </p:spPr>
        <p:txBody>
          <a:bodyPr>
            <a:normAutofit/>
          </a:bodyPr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[Caption text]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75288734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genou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4556F9E-A826-4338-84F0-6E2122BE118F}"/>
              </a:ext>
            </a:extLst>
          </p:cNvPr>
          <p:cNvSpPr/>
          <p:nvPr userDrawn="1"/>
        </p:nvSpPr>
        <p:spPr>
          <a:xfrm>
            <a:off x="0" y="5806608"/>
            <a:ext cx="12195175" cy="10529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78" tIns="54439" rIns="108878" bIns="54439" rtlCol="0" anchor="ctr"/>
          <a:lstStyle/>
          <a:p>
            <a:pPr algn="ctr"/>
            <a:endParaRPr lang="en-AU"/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803175" y="-2"/>
            <a:ext cx="4392000" cy="6859589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544388" indent="0">
              <a:buNone/>
              <a:defRPr sz="3300"/>
            </a:lvl2pPr>
            <a:lvl3pPr marL="1088776" indent="0">
              <a:buNone/>
              <a:defRPr sz="2900"/>
            </a:lvl3pPr>
            <a:lvl4pPr marL="1633164" indent="0">
              <a:buNone/>
              <a:defRPr sz="2400"/>
            </a:lvl4pPr>
            <a:lvl5pPr marL="2177552" indent="0">
              <a:buNone/>
              <a:defRPr sz="2400"/>
            </a:lvl5pPr>
            <a:lvl6pPr marL="2721940" indent="0">
              <a:buNone/>
              <a:defRPr sz="2400"/>
            </a:lvl6pPr>
            <a:lvl7pPr marL="3266328" indent="0">
              <a:buNone/>
              <a:defRPr sz="2400"/>
            </a:lvl7pPr>
            <a:lvl8pPr marL="3810716" indent="0">
              <a:buNone/>
              <a:defRPr sz="2400"/>
            </a:lvl8pPr>
            <a:lvl9pPr marL="4355104" indent="0">
              <a:buNone/>
              <a:defRPr sz="2400"/>
            </a:lvl9pPr>
          </a:lstStyle>
          <a:p>
            <a:r>
              <a:rPr lang="en-AU" dirty="0"/>
              <a:t>Click icon to insert picture</a:t>
            </a:r>
            <a:br>
              <a:rPr lang="en-AU" dirty="0"/>
            </a:br>
            <a:r>
              <a:rPr lang="en-AU" dirty="0"/>
              <a:t>Pictures from all departments welcome</a:t>
            </a:r>
            <a:br>
              <a:rPr lang="en-AU" dirty="0"/>
            </a:br>
            <a:br>
              <a:rPr lang="en-AU" dirty="0"/>
            </a:br>
            <a:br>
              <a:rPr lang="en-AU" dirty="0"/>
            </a:br>
            <a:br>
              <a:rPr lang="en-AU" dirty="0"/>
            </a:b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057276" y="1989148"/>
            <a:ext cx="6624488" cy="3960788"/>
          </a:xfrm>
        </p:spPr>
        <p:txBody>
          <a:bodyPr>
            <a:normAutofit/>
          </a:bodyPr>
          <a:lstStyle>
            <a:lvl1pPr>
              <a:defRPr lang="en-AU" noProof="0" dirty="0" smtClean="0"/>
            </a:lvl1pPr>
            <a:lvl2pPr>
              <a:defRPr lang="en-AU" noProof="0" dirty="0" smtClean="0"/>
            </a:lvl2pPr>
            <a:lvl3pPr>
              <a:defRPr lang="en-AU" noProof="0" dirty="0" smtClean="0"/>
            </a:lvl3pPr>
            <a:lvl4pPr>
              <a:defRPr lang="en-AU" noProof="0" dirty="0" smtClean="0"/>
            </a:lvl4pPr>
            <a:lvl5pPr marL="0" marR="0" indent="0" algn="l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 smtClean="0"/>
            </a:lvl5pPr>
            <a:lvl6pPr>
              <a:defRPr lang="en-AU" noProof="0" dirty="0" smtClean="0"/>
            </a:lvl6pPr>
            <a:lvl7pPr>
              <a:defRPr lang="en-AU" noProof="0" dirty="0" smtClean="0"/>
            </a:lvl7pPr>
            <a:lvl8pPr>
              <a:defRPr lang="en-AU" noProof="0" dirty="0" smtClean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D2BBCC-C367-49D4-BCA2-C08DB0AAD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71EC9B-0B10-46BC-9099-3DE104EDD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F940F3C-F8CE-41E4-BC28-1D34918796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87"/>
            <a:ext cx="723901" cy="685801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6" name="Title 15">
            <a:extLst>
              <a:ext uri="{FF2B5EF4-FFF2-40B4-BE49-F238E27FC236}">
                <a16:creationId xmlns:a16="http://schemas.microsoft.com/office/drawing/2014/main" id="{F9F6DAF4-CE31-48A2-A94F-348C2A7A9D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7274" y="764028"/>
            <a:ext cx="6624487" cy="4985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  <a:endParaRPr lang="en-AU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60B1549-AD2E-4C27-BBDE-7BF4071E4A77}"/>
              </a:ext>
            </a:extLst>
          </p:cNvPr>
          <p:cNvCxnSpPr>
            <a:cxnSpLocks/>
          </p:cNvCxnSpPr>
          <p:nvPr userDrawn="1"/>
        </p:nvCxnSpPr>
        <p:spPr>
          <a:xfrm>
            <a:off x="1057275" y="1423095"/>
            <a:ext cx="67459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7920327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6241602" y="2277665"/>
            <a:ext cx="5328097" cy="3672283"/>
          </a:xfrm>
        </p:spPr>
        <p:txBody>
          <a:bodyPr>
            <a:normAutofit/>
          </a:bodyPr>
          <a:lstStyle>
            <a:lvl1pPr marL="266700" indent="-266700">
              <a:buClr>
                <a:schemeClr val="tx2"/>
              </a:buClr>
              <a:buFont typeface="Arial" panose="020B0604020202020204" pitchFamily="34" charset="0"/>
              <a:buChar char="•"/>
              <a:defRPr lang="en-US" sz="2450" b="1" dirty="0" smtClean="0">
                <a:solidFill>
                  <a:schemeClr val="tx2"/>
                </a:solidFill>
              </a:defRPr>
            </a:lvl1pPr>
            <a:lvl2pPr marL="542925" indent="-276225">
              <a:buClr>
                <a:schemeClr val="tx2"/>
              </a:buClr>
              <a:buFont typeface="Arial" panose="020B0604020202020204" pitchFamily="34" charset="0"/>
              <a:buChar char="–"/>
              <a:defRPr lang="en-US" sz="2450" dirty="0">
                <a:solidFill>
                  <a:schemeClr val="tx2"/>
                </a:solidFill>
              </a:defRPr>
            </a:lvl2pPr>
            <a:lvl3pPr>
              <a:defRPr lang="en-US" dirty="0"/>
            </a:lvl3pPr>
            <a:lvl4pPr>
              <a:defRPr lang="en-US" dirty="0"/>
            </a:lvl4pPr>
            <a:lvl5pPr marL="0" marR="0" indent="0" algn="l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US" dirty="0" smtClean="0"/>
            </a:lvl5pPr>
            <a:lvl6pPr>
              <a:defRPr lang="en-US" dirty="0" smtClean="0"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AU" noProof="0" dirty="0"/>
              <a:t>[Section name]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397B27-62F9-4C8A-8C76-C1272E7211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21523" y="996132"/>
            <a:ext cx="6048354" cy="498598"/>
          </a:xfrm>
        </p:spPr>
        <p:txBody>
          <a:bodyPr anchor="b"/>
          <a:lstStyle/>
          <a:p>
            <a:r>
              <a:rPr lang="en-US" dirty="0"/>
              <a:t>[Slide title]</a:t>
            </a:r>
            <a:endParaRPr lang="en-A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8459FE-78F3-4AE8-92E6-BB8B1F3F053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A74D32-AFA3-4A32-8F9A-15227967F68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3AD5B57-101D-4095-AE1E-3B40DEDF4903}"/>
              </a:ext>
            </a:extLst>
          </p:cNvPr>
          <p:cNvCxnSpPr>
            <a:cxnSpLocks/>
          </p:cNvCxnSpPr>
          <p:nvPr userDrawn="1"/>
        </p:nvCxnSpPr>
        <p:spPr>
          <a:xfrm>
            <a:off x="5521523" y="1664098"/>
            <a:ext cx="6673652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077D41C-AFAC-47DE-9909-71CF57EF87AD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0" y="-1"/>
            <a:ext cx="4897635" cy="61416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544388" indent="0">
              <a:buNone/>
              <a:defRPr sz="3300"/>
            </a:lvl2pPr>
            <a:lvl3pPr marL="1088776" indent="0">
              <a:buNone/>
              <a:defRPr sz="2900"/>
            </a:lvl3pPr>
            <a:lvl4pPr marL="1633164" indent="0">
              <a:buNone/>
              <a:defRPr sz="2400"/>
            </a:lvl4pPr>
            <a:lvl5pPr marL="2177552" indent="0">
              <a:buNone/>
              <a:defRPr sz="2400"/>
            </a:lvl5pPr>
            <a:lvl6pPr marL="2721940" indent="0">
              <a:buNone/>
              <a:defRPr sz="2400"/>
            </a:lvl6pPr>
            <a:lvl7pPr marL="3266328" indent="0">
              <a:buNone/>
              <a:defRPr sz="2400"/>
            </a:lvl7pPr>
            <a:lvl8pPr marL="3810716" indent="0">
              <a:buNone/>
              <a:defRPr sz="2400"/>
            </a:lvl8pPr>
            <a:lvl9pPr marL="4355104" indent="0">
              <a:buNone/>
              <a:defRPr sz="2400"/>
            </a:lvl9pPr>
          </a:lstStyle>
          <a:p>
            <a:r>
              <a:rPr lang="en-AU" dirty="0"/>
              <a:t>Click icon to insert picture</a:t>
            </a:r>
            <a:br>
              <a:rPr lang="en-AU" dirty="0"/>
            </a:br>
            <a:r>
              <a:rPr lang="en-AU" dirty="0"/>
              <a:t>Pictures from all departments welcome</a:t>
            </a:r>
            <a:br>
              <a:rPr lang="en-AU" dirty="0"/>
            </a:br>
            <a:br>
              <a:rPr lang="en-AU" dirty="0"/>
            </a:br>
            <a:br>
              <a:rPr lang="en-AU" dirty="0"/>
            </a:br>
            <a:br>
              <a:rPr lang="en-AU" dirty="0"/>
            </a:b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46886381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624580" y="1485900"/>
            <a:ext cx="10945120" cy="4464049"/>
          </a:xfrm>
        </p:spPr>
        <p:txBody>
          <a:bodyPr>
            <a:normAutofit/>
          </a:bodyPr>
          <a:lstStyle>
            <a:lvl1pPr>
              <a:defRPr lang="en-US" dirty="0" smtClean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 marL="0" marR="0" indent="0" algn="l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US" dirty="0" smtClean="0"/>
            </a:lvl5pPr>
            <a:lvl6pPr>
              <a:defRPr lang="en-US" dirty="0" smtClean="0"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FF24B9D-32CE-402D-8435-157E376E8080}"/>
              </a:ext>
            </a:extLst>
          </p:cNvPr>
          <p:cNvCxnSpPr>
            <a:cxnSpLocks/>
          </p:cNvCxnSpPr>
          <p:nvPr userDrawn="1"/>
        </p:nvCxnSpPr>
        <p:spPr>
          <a:xfrm>
            <a:off x="625475" y="909514"/>
            <a:ext cx="115697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>
            <a:extLst>
              <a:ext uri="{FF2B5EF4-FFF2-40B4-BE49-F238E27FC236}">
                <a16:creationId xmlns:a16="http://schemas.microsoft.com/office/drawing/2014/main" id="{DC397B27-62F9-4C8A-8C76-C1272E7211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  <a:endParaRPr lang="en-A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8459FE-78F3-4AE8-92E6-BB8B1F3F053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A74D32-AFA3-4A32-8F9A-15227967F68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40759365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624580" y="1485900"/>
            <a:ext cx="10945120" cy="4464049"/>
          </a:xfrm>
        </p:spPr>
        <p:txBody>
          <a:bodyPr>
            <a:normAutofit/>
          </a:bodyPr>
          <a:lstStyle>
            <a:lvl1pPr>
              <a:defRPr lang="en-US" dirty="0" smtClean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 marL="0" marR="0" indent="0" algn="l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US" dirty="0" smtClean="0"/>
            </a:lvl5pPr>
            <a:lvl6pPr>
              <a:defRPr lang="en-US" dirty="0" smtClean="0"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FF24B9D-32CE-402D-8435-157E376E8080}"/>
              </a:ext>
            </a:extLst>
          </p:cNvPr>
          <p:cNvCxnSpPr>
            <a:cxnSpLocks/>
          </p:cNvCxnSpPr>
          <p:nvPr userDrawn="1"/>
        </p:nvCxnSpPr>
        <p:spPr>
          <a:xfrm>
            <a:off x="625475" y="1144588"/>
            <a:ext cx="115697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>
            <a:extLst>
              <a:ext uri="{FF2B5EF4-FFF2-40B4-BE49-F238E27FC236}">
                <a16:creationId xmlns:a16="http://schemas.microsoft.com/office/drawing/2014/main" id="{DC397B27-62F9-4C8A-8C76-C1272E7211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  <a:endParaRPr lang="en-A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8459FE-78F3-4AE8-92E6-BB8B1F3F053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A74D32-AFA3-4A32-8F9A-15227967F68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F1F6A80-C3EF-41B7-987F-E2DF19B458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5475" y="819150"/>
            <a:ext cx="10944225" cy="246221"/>
          </a:xfrm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[Slide subtitle]</a:t>
            </a:r>
          </a:p>
        </p:txBody>
      </p:sp>
    </p:spTree>
    <p:extLst>
      <p:ext uri="{BB962C8B-B14F-4D97-AF65-F5344CB8AC3E}">
        <p14:creationId xmlns:p14="http://schemas.microsoft.com/office/powerpoint/2010/main" val="4092912854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you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[Slide title]</a:t>
            </a:r>
            <a:endParaRPr lang="en-AU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3554" y="1485899"/>
            <a:ext cx="10946146" cy="2160000"/>
          </a:xfrm>
        </p:spPr>
        <p:txBody>
          <a:bodyPr/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623554" y="3790074"/>
            <a:ext cx="10946146" cy="2160000"/>
          </a:xfrm>
        </p:spPr>
        <p:txBody>
          <a:bodyPr/>
          <a:lstStyle>
            <a:lvl1pPr>
              <a:defRPr lang="en-AU" noProof="0"/>
            </a:lvl1pPr>
            <a:lvl2pPr>
              <a:defRPr lang="en-AU" noProof="0"/>
            </a:lvl2pPr>
            <a:lvl3pPr>
              <a:defRPr lang="en-AU" noProof="0"/>
            </a:lvl3pPr>
            <a:lvl4pPr>
              <a:defRPr lang="en-AU" noProof="0"/>
            </a:lvl4pPr>
            <a:lvl5pPr marL="0" marR="0" indent="0" algn="l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/>
            </a:lvl5pPr>
            <a:lvl6pPr>
              <a:defRPr lang="en-AU" noProof="0"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CC73961-3DE2-4008-BEF7-2A203F7D6048}"/>
              </a:ext>
            </a:extLst>
          </p:cNvPr>
          <p:cNvCxnSpPr>
            <a:cxnSpLocks/>
          </p:cNvCxnSpPr>
          <p:nvPr userDrawn="1"/>
        </p:nvCxnSpPr>
        <p:spPr>
          <a:xfrm>
            <a:off x="625475" y="909514"/>
            <a:ext cx="115697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29FD71-8D34-4835-9F46-4D0AA840617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11506-3B92-48CA-A418-8026E83AD06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70134085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3553" y="1485900"/>
            <a:ext cx="5328000" cy="4464173"/>
          </a:xfrm>
        </p:spPr>
        <p:txBody>
          <a:bodyPr>
            <a:normAutofit/>
          </a:bodyPr>
          <a:lstStyle>
            <a:lvl1pPr>
              <a:defRPr lang="en-AU" noProof="0" dirty="0" smtClean="0"/>
            </a:lvl1pPr>
            <a:lvl2pPr>
              <a:defRPr lang="en-AU" noProof="0" dirty="0" smtClean="0"/>
            </a:lvl2pPr>
            <a:lvl3pPr>
              <a:defRPr lang="en-AU" noProof="0" dirty="0" smtClean="0"/>
            </a:lvl3pPr>
            <a:lvl4pPr>
              <a:defRPr lang="en-AU" noProof="0" dirty="0" smtClean="0"/>
            </a:lvl4pPr>
            <a:lvl5pPr marL="0" marR="0" indent="0" algn="l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 smtClean="0"/>
            </a:lvl5pPr>
            <a:lvl6pPr>
              <a:defRPr lang="en-AU" noProof="0" dirty="0" smtClean="0"/>
            </a:lvl6pPr>
            <a:lvl7pPr>
              <a:defRPr lang="en-AU" noProof="0" dirty="0" smtClean="0"/>
            </a:lvl7pPr>
            <a:lvl8pPr>
              <a:defRPr lang="en-AU" noProof="0" dirty="0" smtClean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41603" y="1485900"/>
            <a:ext cx="5328000" cy="4464173"/>
          </a:xfrm>
        </p:spPr>
        <p:txBody>
          <a:bodyPr>
            <a:normAutofit/>
          </a:bodyPr>
          <a:lstStyle>
            <a:lvl1pPr>
              <a:defRPr lang="en-AU" noProof="0" dirty="0" smtClean="0"/>
            </a:lvl1pPr>
            <a:lvl2pPr>
              <a:defRPr lang="en-AU" noProof="0" dirty="0" smtClean="0"/>
            </a:lvl2pPr>
            <a:lvl3pPr>
              <a:defRPr lang="en-AU" noProof="0" dirty="0" smtClean="0"/>
            </a:lvl3pPr>
            <a:lvl4pPr>
              <a:defRPr lang="en-AU" noProof="0" dirty="0" smtClean="0"/>
            </a:lvl4pPr>
            <a:lvl5pPr marL="0" marR="0" indent="0" algn="l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 smtClean="0"/>
            </a:lvl5pPr>
            <a:lvl6pPr>
              <a:defRPr lang="en-AU" noProof="0" dirty="0" smtClean="0"/>
            </a:lvl6pPr>
            <a:lvl7pPr>
              <a:defRPr lang="en-AU" noProof="0" dirty="0" smtClean="0"/>
            </a:lvl7pPr>
            <a:lvl8pPr>
              <a:defRPr lang="en-AU" noProof="0" dirty="0" smtClean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[Slide title]</a:t>
            </a:r>
            <a:endParaRPr lang="en-AU" noProof="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D10D67-6E80-4904-9BBC-368B1F256D6A}"/>
              </a:ext>
            </a:extLst>
          </p:cNvPr>
          <p:cNvCxnSpPr>
            <a:cxnSpLocks/>
          </p:cNvCxnSpPr>
          <p:nvPr userDrawn="1"/>
        </p:nvCxnSpPr>
        <p:spPr>
          <a:xfrm>
            <a:off x="625475" y="909514"/>
            <a:ext cx="115697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39EFA9E-91FE-4D7E-A992-C9370FEA0E4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EDA7B2-C7BA-4731-9029-D9B46B05311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87810117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624580" y="1485900"/>
            <a:ext cx="5328000" cy="4464049"/>
          </a:xfrm>
        </p:spPr>
        <p:txBody>
          <a:bodyPr>
            <a:normAutofit/>
          </a:bodyPr>
          <a:lstStyle>
            <a:lvl1pPr>
              <a:defRPr lang="en-US" dirty="0" smtClean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 marL="0" marR="0" indent="0" algn="l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US" dirty="0" smtClean="0"/>
            </a:lvl5pPr>
            <a:lvl6pPr>
              <a:defRPr lang="en-US" dirty="0" smtClean="0"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FF24B9D-32CE-402D-8435-157E376E8080}"/>
              </a:ext>
            </a:extLst>
          </p:cNvPr>
          <p:cNvCxnSpPr>
            <a:cxnSpLocks/>
          </p:cNvCxnSpPr>
          <p:nvPr userDrawn="1"/>
        </p:nvCxnSpPr>
        <p:spPr>
          <a:xfrm>
            <a:off x="625475" y="1144588"/>
            <a:ext cx="115697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>
            <a:extLst>
              <a:ext uri="{FF2B5EF4-FFF2-40B4-BE49-F238E27FC236}">
                <a16:creationId xmlns:a16="http://schemas.microsoft.com/office/drawing/2014/main" id="{DC397B27-62F9-4C8A-8C76-C1272E7211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  <a:endParaRPr lang="en-A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8459FE-78F3-4AE8-92E6-BB8B1F3F053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A74D32-AFA3-4A32-8F9A-15227967F68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F1F6A80-C3EF-41B7-987F-E2DF19B458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5475" y="819150"/>
            <a:ext cx="10944225" cy="246221"/>
          </a:xfrm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[Slide subtitle]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4E9C8AF0-26E2-40C8-AE56-E4DC65BEDE9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41700" y="1485900"/>
            <a:ext cx="5328000" cy="4464049"/>
          </a:xfrm>
        </p:spPr>
        <p:txBody>
          <a:bodyPr>
            <a:normAutofit/>
          </a:bodyPr>
          <a:lstStyle>
            <a:lvl1pPr>
              <a:defRPr lang="en-US" dirty="0" smtClean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 marL="0" marR="0" indent="0" algn="l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US" dirty="0" smtClean="0"/>
            </a:lvl5pPr>
            <a:lvl6pPr>
              <a:defRPr lang="en-US" dirty="0" smtClean="0"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1346091394"/>
      </p:ext>
    </p:extLst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3554" y="1485902"/>
            <a:ext cx="3456000" cy="4464171"/>
          </a:xfrm>
        </p:spPr>
        <p:txBody>
          <a:bodyPr>
            <a:normAutofit/>
          </a:bodyPr>
          <a:lstStyle>
            <a:lvl1pPr>
              <a:defRPr lang="en-AU" noProof="0" dirty="0" smtClean="0"/>
            </a:lvl1pPr>
            <a:lvl2pPr>
              <a:defRPr lang="en-AU" noProof="0" dirty="0" smtClean="0"/>
            </a:lvl2pPr>
            <a:lvl3pPr>
              <a:defRPr lang="en-AU" noProof="0" dirty="0" smtClean="0"/>
            </a:lvl3pPr>
            <a:lvl4pPr>
              <a:defRPr lang="en-AU" noProof="0" dirty="0" smtClean="0"/>
            </a:lvl4pPr>
            <a:lvl5pPr marL="0" marR="0" indent="0" algn="l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 smtClean="0"/>
            </a:lvl5pPr>
            <a:lvl6pPr>
              <a:defRPr lang="en-AU" noProof="0" dirty="0" smtClean="0"/>
            </a:lvl6pPr>
            <a:lvl7pPr>
              <a:defRPr lang="en-AU" noProof="0" dirty="0" smtClean="0"/>
            </a:lvl7pPr>
            <a:lvl8pPr>
              <a:defRPr lang="en-AU" noProof="0" dirty="0" smtClean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113700" y="1485902"/>
            <a:ext cx="3456000" cy="4464171"/>
          </a:xfrm>
        </p:spPr>
        <p:txBody>
          <a:bodyPr>
            <a:normAutofit/>
          </a:bodyPr>
          <a:lstStyle>
            <a:lvl1pPr>
              <a:defRPr lang="en-AU" noProof="0" dirty="0" smtClean="0"/>
            </a:lvl1pPr>
            <a:lvl2pPr>
              <a:defRPr lang="en-AU" noProof="0" dirty="0" smtClean="0"/>
            </a:lvl2pPr>
            <a:lvl3pPr>
              <a:defRPr lang="en-AU" noProof="0" dirty="0" smtClean="0"/>
            </a:lvl3pPr>
            <a:lvl4pPr>
              <a:defRPr lang="en-AU" noProof="0" dirty="0" smtClean="0"/>
            </a:lvl4pPr>
            <a:lvl5pPr marL="0" marR="0" indent="0" algn="l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 smtClean="0"/>
            </a:lvl5pPr>
            <a:lvl6pPr>
              <a:defRPr lang="en-AU" noProof="0" dirty="0" smtClean="0"/>
            </a:lvl6pPr>
            <a:lvl7pPr>
              <a:defRPr lang="en-AU" noProof="0" dirty="0" smtClean="0"/>
            </a:lvl7pPr>
            <a:lvl8pPr>
              <a:defRPr lang="en-AU" noProof="0" dirty="0" smtClean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C51FE07-2B8D-4940-9690-D5DE010DEA27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369587" y="1485902"/>
            <a:ext cx="3456000" cy="4464171"/>
          </a:xfrm>
        </p:spPr>
        <p:txBody>
          <a:bodyPr>
            <a:normAutofit/>
          </a:bodyPr>
          <a:lstStyle>
            <a:lvl1pPr>
              <a:defRPr lang="en-AU" noProof="0" dirty="0" smtClean="0"/>
            </a:lvl1pPr>
            <a:lvl2pPr>
              <a:defRPr lang="en-AU" noProof="0" dirty="0" smtClean="0"/>
            </a:lvl2pPr>
            <a:lvl3pPr>
              <a:defRPr lang="en-AU" noProof="0" dirty="0" smtClean="0"/>
            </a:lvl3pPr>
            <a:lvl4pPr>
              <a:defRPr lang="en-AU" noProof="0" dirty="0" smtClean="0"/>
            </a:lvl4pPr>
            <a:lvl5pPr marL="0" marR="0" indent="0" algn="l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 smtClean="0"/>
            </a:lvl5pPr>
            <a:lvl6pPr>
              <a:defRPr lang="en-AU" noProof="0" dirty="0" smtClean="0"/>
            </a:lvl6pPr>
            <a:lvl7pPr>
              <a:defRPr lang="en-AU" noProof="0" dirty="0" smtClean="0"/>
            </a:lvl7pPr>
            <a:lvl8pPr>
              <a:defRPr lang="en-AU" noProof="0" dirty="0" smtClean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239E999-76D9-4195-8A4B-F170AA3F1BE2}"/>
              </a:ext>
            </a:extLst>
          </p:cNvPr>
          <p:cNvCxnSpPr>
            <a:cxnSpLocks/>
          </p:cNvCxnSpPr>
          <p:nvPr userDrawn="1"/>
        </p:nvCxnSpPr>
        <p:spPr>
          <a:xfrm>
            <a:off x="625475" y="909514"/>
            <a:ext cx="115697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D9BFC30E-68D8-4E69-9849-DD374EE4F3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  <a:endParaRPr lang="en-A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F2B21B-D1AF-48F9-BC6D-6BE38FDF0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6B1ECE-76A7-4245-9220-5FC821133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66276122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1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0" y="-1"/>
            <a:ext cx="4153371" cy="61416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544388" indent="0">
              <a:buNone/>
              <a:defRPr sz="3300"/>
            </a:lvl2pPr>
            <a:lvl3pPr marL="1088776" indent="0">
              <a:buNone/>
              <a:defRPr sz="2900"/>
            </a:lvl3pPr>
            <a:lvl4pPr marL="1633164" indent="0">
              <a:buNone/>
              <a:defRPr sz="2400"/>
            </a:lvl4pPr>
            <a:lvl5pPr marL="2177552" indent="0">
              <a:buNone/>
              <a:defRPr sz="2400"/>
            </a:lvl5pPr>
            <a:lvl6pPr marL="2721940" indent="0">
              <a:buNone/>
              <a:defRPr sz="2400"/>
            </a:lvl6pPr>
            <a:lvl7pPr marL="3266328" indent="0">
              <a:buNone/>
              <a:defRPr sz="2400"/>
            </a:lvl7pPr>
            <a:lvl8pPr marL="3810716" indent="0">
              <a:buNone/>
              <a:defRPr sz="2400"/>
            </a:lvl8pPr>
            <a:lvl9pPr marL="4355104" indent="0">
              <a:buNone/>
              <a:defRPr sz="2400"/>
            </a:lvl9pPr>
          </a:lstStyle>
          <a:p>
            <a:r>
              <a:rPr lang="en-AU" dirty="0"/>
              <a:t>Click icon to insert picture</a:t>
            </a:r>
            <a:br>
              <a:rPr lang="en-AU" dirty="0"/>
            </a:br>
            <a:r>
              <a:rPr lang="en-AU" dirty="0"/>
              <a:t>Pictures from all departments welcome</a:t>
            </a:r>
            <a:br>
              <a:rPr lang="en-AU" dirty="0"/>
            </a:br>
            <a:br>
              <a:rPr lang="en-AU" dirty="0"/>
            </a:br>
            <a:br>
              <a:rPr lang="en-AU" dirty="0"/>
            </a:br>
            <a:br>
              <a:rPr lang="en-AU" dirty="0"/>
            </a:b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13410" y="1989148"/>
            <a:ext cx="7056290" cy="3960788"/>
          </a:xfrm>
        </p:spPr>
        <p:txBody>
          <a:bodyPr>
            <a:normAutofit/>
          </a:bodyPr>
          <a:lstStyle>
            <a:lvl1pPr>
              <a:defRPr lang="en-AU" noProof="0" dirty="0" smtClean="0"/>
            </a:lvl1pPr>
            <a:lvl2pPr>
              <a:defRPr lang="en-AU" noProof="0" dirty="0" smtClean="0"/>
            </a:lvl2pPr>
            <a:lvl3pPr>
              <a:defRPr lang="en-AU" noProof="0" dirty="0" smtClean="0"/>
            </a:lvl3pPr>
            <a:lvl4pPr>
              <a:defRPr lang="en-AU" noProof="0" dirty="0" smtClean="0"/>
            </a:lvl4pPr>
            <a:lvl5pPr marL="0" marR="0" indent="0" algn="l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 smtClean="0"/>
            </a:lvl5pPr>
            <a:lvl6pPr>
              <a:defRPr lang="en-AU" noProof="0" dirty="0" smtClean="0"/>
            </a:lvl6pPr>
            <a:lvl7pPr>
              <a:defRPr lang="en-AU" noProof="0" dirty="0" smtClean="0"/>
            </a:lvl7pPr>
            <a:lvl8pPr>
              <a:defRPr lang="en-AU" noProof="0" dirty="0" smtClean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4A254C3-A2AA-4A78-84A8-D436C004BF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13411" y="992748"/>
            <a:ext cx="7056466" cy="498598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dirty="0"/>
              <a:t>[Slide title]</a:t>
            </a:r>
            <a:endParaRPr lang="en-AU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AD2A421-3D05-44A9-AC41-B7BE68426397}"/>
              </a:ext>
            </a:extLst>
          </p:cNvPr>
          <p:cNvCxnSpPr>
            <a:cxnSpLocks/>
          </p:cNvCxnSpPr>
          <p:nvPr userDrawn="1"/>
        </p:nvCxnSpPr>
        <p:spPr>
          <a:xfrm>
            <a:off x="4513411" y="1664098"/>
            <a:ext cx="7681764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D2BBCC-C367-49D4-BCA2-C08DB0AAD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71EC9B-0B10-46BC-9099-3DE104EDD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87810117"/>
      </p:ext>
    </p:extLst>
  </p:cSld>
  <p:clrMapOvr>
    <a:masterClrMapping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Bar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057275" y="4600520"/>
            <a:ext cx="4860000" cy="1349553"/>
          </a:xfrm>
        </p:spPr>
        <p:txBody>
          <a:bodyPr>
            <a:normAutofit/>
          </a:bodyPr>
          <a:lstStyle>
            <a:lvl1pPr>
              <a:defRPr lang="en-AU" noProof="0" dirty="0" smtClean="0"/>
            </a:lvl1pPr>
            <a:lvl2pPr>
              <a:defRPr lang="en-AU" noProof="0" dirty="0" smtClean="0"/>
            </a:lvl2pPr>
            <a:lvl3pPr>
              <a:defRPr lang="en-AU" noProof="0" dirty="0" smtClean="0"/>
            </a:lvl3pPr>
            <a:lvl4pPr>
              <a:defRPr lang="en-AU" noProof="0" dirty="0" smtClean="0"/>
            </a:lvl4pPr>
            <a:lvl5pPr marL="0" marR="0" indent="0" algn="l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 smtClean="0"/>
            </a:lvl5pPr>
            <a:lvl6pPr>
              <a:defRPr lang="en-AU" noProof="0" dirty="0" smtClean="0"/>
            </a:lvl6pPr>
            <a:lvl7pPr>
              <a:defRPr lang="en-AU" noProof="0" dirty="0" smtClean="0"/>
            </a:lvl7pPr>
            <a:lvl8pPr>
              <a:defRPr lang="en-AU" noProof="0" dirty="0" smtClean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06139" y="4600520"/>
            <a:ext cx="4860000" cy="1349553"/>
          </a:xfrm>
        </p:spPr>
        <p:txBody>
          <a:bodyPr>
            <a:normAutofit/>
          </a:bodyPr>
          <a:lstStyle>
            <a:lvl1pPr>
              <a:defRPr lang="en-AU" noProof="0" dirty="0" smtClean="0"/>
            </a:lvl1pPr>
            <a:lvl2pPr>
              <a:defRPr lang="en-AU" noProof="0" dirty="0" smtClean="0"/>
            </a:lvl2pPr>
            <a:lvl3pPr>
              <a:defRPr lang="en-AU" noProof="0" dirty="0" smtClean="0"/>
            </a:lvl3pPr>
            <a:lvl4pPr>
              <a:defRPr lang="en-AU" noProof="0" dirty="0" smtClean="0"/>
            </a:lvl4pPr>
            <a:lvl5pPr marL="0" marR="0" indent="0" algn="l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 smtClean="0"/>
            </a:lvl5pPr>
            <a:lvl6pPr>
              <a:defRPr lang="en-AU" noProof="0" dirty="0" smtClean="0"/>
            </a:lvl6pPr>
            <a:lvl7pPr>
              <a:defRPr lang="en-AU" noProof="0" dirty="0" smtClean="0"/>
            </a:lvl7pPr>
            <a:lvl8pPr>
              <a:defRPr lang="en-AU" noProof="0" dirty="0" smtClean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057275" y="3705264"/>
            <a:ext cx="10009188" cy="498598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dirty="0"/>
              <a:t>[Slide title]</a:t>
            </a:r>
            <a:endParaRPr lang="en-AU" noProof="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D10D67-6E80-4904-9BBC-368B1F256D6A}"/>
              </a:ext>
            </a:extLst>
          </p:cNvPr>
          <p:cNvCxnSpPr>
            <a:cxnSpLocks/>
          </p:cNvCxnSpPr>
          <p:nvPr userDrawn="1"/>
        </p:nvCxnSpPr>
        <p:spPr>
          <a:xfrm>
            <a:off x="1057275" y="4365898"/>
            <a:ext cx="1000918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39EFA9E-91FE-4D7E-A992-C9370FEA0E4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EDA7B2-C7BA-4731-9029-D9B46B05311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3F94DF37-ADD5-4C5B-9922-6ED4215B381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0" y="-1"/>
            <a:ext cx="12192000" cy="3474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544388" indent="0">
              <a:buNone/>
              <a:defRPr sz="3300"/>
            </a:lvl2pPr>
            <a:lvl3pPr marL="1088776" indent="0">
              <a:buNone/>
              <a:defRPr sz="2900"/>
            </a:lvl3pPr>
            <a:lvl4pPr marL="1633164" indent="0">
              <a:buNone/>
              <a:defRPr sz="2400"/>
            </a:lvl4pPr>
            <a:lvl5pPr marL="2177552" indent="0">
              <a:buNone/>
              <a:defRPr sz="2400"/>
            </a:lvl5pPr>
            <a:lvl6pPr marL="2721940" indent="0">
              <a:buNone/>
              <a:defRPr sz="2400"/>
            </a:lvl6pPr>
            <a:lvl7pPr marL="3266328" indent="0">
              <a:buNone/>
              <a:defRPr sz="2400"/>
            </a:lvl7pPr>
            <a:lvl8pPr marL="3810716" indent="0">
              <a:buNone/>
              <a:defRPr sz="2400"/>
            </a:lvl8pPr>
            <a:lvl9pPr marL="4355104" indent="0">
              <a:buNone/>
              <a:defRPr sz="2400"/>
            </a:lvl9pPr>
          </a:lstStyle>
          <a:p>
            <a:r>
              <a:rPr lang="en-AU" dirty="0"/>
              <a:t>Click icon to insert picture</a:t>
            </a:r>
            <a:br>
              <a:rPr lang="en-AU" dirty="0"/>
            </a:br>
            <a:r>
              <a:rPr lang="en-AU" dirty="0"/>
              <a:t>Pictures from all departments welcome</a:t>
            </a:r>
            <a:br>
              <a:rPr lang="en-AU" dirty="0"/>
            </a:br>
            <a:br>
              <a:rPr lang="en-AU" dirty="0"/>
            </a:br>
            <a:br>
              <a:rPr lang="en-AU" dirty="0"/>
            </a:br>
            <a:br>
              <a:rPr lang="en-AU" dirty="0"/>
            </a:b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7567729"/>
      </p:ext>
    </p:extLst>
  </p:cSld>
  <p:clrMapOvr>
    <a:masterClrMapping/>
  </p:clrMapOvr>
  <p:transition spd="slow">
    <p:push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6400" y="1485900"/>
            <a:ext cx="5328000" cy="4464050"/>
          </a:xfrm>
        </p:spPr>
        <p:txBody>
          <a:bodyPr>
            <a:normAutofit/>
          </a:bodyPr>
          <a:lstStyle>
            <a:lvl1pPr>
              <a:defRPr lang="en-AU" noProof="0" dirty="0" smtClean="0"/>
            </a:lvl1pPr>
            <a:lvl2pPr>
              <a:defRPr lang="en-AU" noProof="0" dirty="0" smtClean="0"/>
            </a:lvl2pPr>
            <a:lvl3pPr>
              <a:defRPr lang="en-AU" noProof="0" dirty="0" smtClean="0"/>
            </a:lvl3pPr>
            <a:lvl4pPr>
              <a:defRPr lang="en-AU" noProof="0" dirty="0" smtClean="0"/>
            </a:lvl4pPr>
            <a:lvl5pPr marL="0" marR="0" indent="0" algn="l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 smtClean="0"/>
            </a:lvl5pPr>
            <a:lvl6pPr>
              <a:defRPr lang="en-AU" noProof="0" dirty="0" smtClean="0"/>
            </a:lvl6pPr>
            <a:lvl7pPr>
              <a:defRPr lang="en-AU" noProof="0" dirty="0" smtClean="0"/>
            </a:lvl7pPr>
            <a:lvl8pPr>
              <a:defRPr lang="en-AU" noProof="0" dirty="0" smtClean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6242195" y="1485900"/>
            <a:ext cx="5328000" cy="2160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544388" indent="0">
              <a:buNone/>
              <a:defRPr sz="3300"/>
            </a:lvl2pPr>
            <a:lvl3pPr marL="1088776" indent="0">
              <a:buNone/>
              <a:defRPr sz="2900"/>
            </a:lvl3pPr>
            <a:lvl4pPr marL="1633164" indent="0">
              <a:buNone/>
              <a:defRPr sz="2400"/>
            </a:lvl4pPr>
            <a:lvl5pPr marL="2177552" indent="0">
              <a:buNone/>
              <a:defRPr sz="2400"/>
            </a:lvl5pPr>
            <a:lvl6pPr marL="2721940" indent="0">
              <a:buNone/>
              <a:defRPr sz="2400"/>
            </a:lvl6pPr>
            <a:lvl7pPr marL="3266328" indent="0">
              <a:buNone/>
              <a:defRPr sz="2400"/>
            </a:lvl7pPr>
            <a:lvl8pPr marL="3810716" indent="0">
              <a:buNone/>
              <a:defRPr sz="2400"/>
            </a:lvl8pPr>
            <a:lvl9pPr marL="4355104" indent="0">
              <a:buNone/>
              <a:defRPr sz="24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0CFC1E2-5277-4F48-B31B-6E7E021541A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242195" y="3790307"/>
            <a:ext cx="5328000" cy="2160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544388" indent="0">
              <a:buNone/>
              <a:defRPr sz="3300"/>
            </a:lvl2pPr>
            <a:lvl3pPr marL="1088776" indent="0">
              <a:buNone/>
              <a:defRPr sz="2900"/>
            </a:lvl3pPr>
            <a:lvl4pPr marL="1633164" indent="0">
              <a:buNone/>
              <a:defRPr sz="2400"/>
            </a:lvl4pPr>
            <a:lvl5pPr marL="2177552" indent="0">
              <a:buNone/>
              <a:defRPr sz="2400"/>
            </a:lvl5pPr>
            <a:lvl6pPr marL="2721940" indent="0">
              <a:buNone/>
              <a:defRPr sz="2400"/>
            </a:lvl6pPr>
            <a:lvl7pPr marL="3266328" indent="0">
              <a:buNone/>
              <a:defRPr sz="2400"/>
            </a:lvl7pPr>
            <a:lvl8pPr marL="3810716" indent="0">
              <a:buNone/>
              <a:defRPr sz="2400"/>
            </a:lvl8pPr>
            <a:lvl9pPr marL="4355104" indent="0">
              <a:buNone/>
              <a:defRPr sz="24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156D71E-63D6-4649-80A1-4CE608F21E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C83393-290D-4EFD-9D0C-1D8CD5482C1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4305B-FC2E-4110-815A-F179B74D97D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AB0C2BC-C40F-46F5-A203-7A64352D34C8}"/>
              </a:ext>
            </a:extLst>
          </p:cNvPr>
          <p:cNvCxnSpPr>
            <a:cxnSpLocks/>
          </p:cNvCxnSpPr>
          <p:nvPr userDrawn="1"/>
        </p:nvCxnSpPr>
        <p:spPr>
          <a:xfrm>
            <a:off x="625475" y="909514"/>
            <a:ext cx="115697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093120"/>
      </p:ext>
    </p:extLst>
  </p:cSld>
  <p:clrMapOvr>
    <a:masterClrMapping/>
  </p:clrMapOvr>
  <p:transition spd="slow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69395" y="1485899"/>
            <a:ext cx="7200000" cy="4464175"/>
          </a:xfrm>
        </p:spPr>
        <p:txBody>
          <a:bodyPr>
            <a:normAutofit/>
          </a:bodyPr>
          <a:lstStyle>
            <a:lvl1pPr>
              <a:defRPr lang="en-AU" noProof="0" dirty="0" smtClean="0"/>
            </a:lvl1pPr>
            <a:lvl2pPr>
              <a:defRPr lang="en-AU" noProof="0" dirty="0" smtClean="0"/>
            </a:lvl2pPr>
            <a:lvl3pPr>
              <a:defRPr lang="en-AU" noProof="0" dirty="0" smtClean="0"/>
            </a:lvl3pPr>
            <a:lvl4pPr>
              <a:defRPr lang="en-AU" noProof="0" dirty="0" smtClean="0"/>
            </a:lvl4pPr>
            <a:lvl5pPr marL="0" marR="0" indent="0" algn="l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 smtClean="0"/>
            </a:lvl5pPr>
            <a:lvl6pPr>
              <a:defRPr lang="en-AU" noProof="0" dirty="0" smtClean="0"/>
            </a:lvl6pPr>
            <a:lvl7pPr>
              <a:defRPr lang="en-AU" noProof="0" dirty="0" smtClean="0"/>
            </a:lvl7pPr>
            <a:lvl8pPr>
              <a:defRPr lang="en-AU" noProof="0" dirty="0" smtClean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 hasCustomPrompt="1"/>
          </p:nvPr>
        </p:nvSpPr>
        <p:spPr>
          <a:xfrm>
            <a:off x="623554" y="1487670"/>
            <a:ext cx="3456000" cy="4464175"/>
          </a:xfrm>
        </p:spPr>
        <p:txBody>
          <a:bodyPr>
            <a:normAutofit/>
          </a:bodyPr>
          <a:lstStyle>
            <a:lvl1pPr>
              <a:defRPr lang="en-AU" noProof="0" dirty="0" smtClean="0"/>
            </a:lvl1pPr>
            <a:lvl2pPr>
              <a:defRPr lang="en-AU" noProof="0" dirty="0" smtClean="0"/>
            </a:lvl2pPr>
            <a:lvl3pPr>
              <a:defRPr lang="en-AU" noProof="0" dirty="0" smtClean="0"/>
            </a:lvl3pPr>
            <a:lvl4pPr>
              <a:defRPr lang="en-AU" noProof="0" dirty="0" smtClean="0"/>
            </a:lvl4pPr>
            <a:lvl5pPr marL="0" marR="0" indent="0" algn="l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 smtClean="0"/>
            </a:lvl5pPr>
            <a:lvl6pPr>
              <a:defRPr lang="en-AU" noProof="0" dirty="0" smtClean="0"/>
            </a:lvl6pPr>
            <a:lvl7pPr>
              <a:defRPr lang="en-AU" noProof="0" dirty="0" smtClean="0"/>
            </a:lvl7pPr>
            <a:lvl8pPr>
              <a:defRPr lang="en-AU" noProof="0" dirty="0" smtClean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5EFD091-D01F-4A0B-8967-B5EE8E577898}"/>
              </a:ext>
            </a:extLst>
          </p:cNvPr>
          <p:cNvCxnSpPr>
            <a:cxnSpLocks/>
          </p:cNvCxnSpPr>
          <p:nvPr userDrawn="1"/>
        </p:nvCxnSpPr>
        <p:spPr>
          <a:xfrm>
            <a:off x="625475" y="909514"/>
            <a:ext cx="115697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33516B99-4C38-4E56-B0A7-D7B2C209C2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02CEFC-4853-4F62-A6A6-79375A038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B8078D9-348B-4471-B5DF-E68ECAF1E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78483856"/>
      </p:ext>
    </p:extLst>
  </p:cSld>
  <p:clrMapOvr>
    <a:masterClrMapping/>
  </p:clrMapOvr>
  <p:transition spd="slow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3553" y="1485900"/>
            <a:ext cx="7200000" cy="4464050"/>
          </a:xfrm>
        </p:spPr>
        <p:txBody>
          <a:bodyPr>
            <a:normAutofit/>
          </a:bodyPr>
          <a:lstStyle>
            <a:lvl1pPr>
              <a:defRPr lang="en-AU" noProof="0" dirty="0" smtClean="0"/>
            </a:lvl1pPr>
            <a:lvl2pPr>
              <a:defRPr lang="en-AU" noProof="0" dirty="0" smtClean="0"/>
            </a:lvl2pPr>
            <a:lvl3pPr>
              <a:defRPr lang="en-AU" noProof="0" dirty="0" smtClean="0"/>
            </a:lvl3pPr>
            <a:lvl4pPr>
              <a:defRPr lang="en-AU" noProof="0" dirty="0" smtClean="0"/>
            </a:lvl4pPr>
            <a:lvl5pPr marL="0" marR="0" indent="0" algn="l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 smtClean="0"/>
            </a:lvl5pPr>
            <a:lvl6pPr>
              <a:defRPr lang="en-AU" noProof="0" dirty="0" smtClean="0"/>
            </a:lvl6pPr>
            <a:lvl7pPr>
              <a:defRPr lang="en-AU" noProof="0" dirty="0" smtClean="0"/>
            </a:lvl7pPr>
            <a:lvl8pPr>
              <a:defRPr lang="en-AU" noProof="0" dirty="0" smtClean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 hasCustomPrompt="1"/>
          </p:nvPr>
        </p:nvSpPr>
        <p:spPr>
          <a:xfrm>
            <a:off x="8113877" y="1485900"/>
            <a:ext cx="3456000" cy="4464050"/>
          </a:xfrm>
        </p:spPr>
        <p:txBody>
          <a:bodyPr>
            <a:normAutofit/>
          </a:bodyPr>
          <a:lstStyle>
            <a:lvl1pPr>
              <a:defRPr lang="en-AU" noProof="0" dirty="0" smtClean="0"/>
            </a:lvl1pPr>
            <a:lvl2pPr>
              <a:defRPr lang="en-AU" noProof="0" dirty="0" smtClean="0"/>
            </a:lvl2pPr>
            <a:lvl3pPr>
              <a:defRPr lang="en-AU" noProof="0" dirty="0" smtClean="0"/>
            </a:lvl3pPr>
            <a:lvl4pPr>
              <a:defRPr lang="en-AU" noProof="0" dirty="0" smtClean="0"/>
            </a:lvl4pPr>
            <a:lvl5pPr marL="0" marR="0" indent="0" algn="l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 smtClean="0"/>
            </a:lvl5pPr>
            <a:lvl6pPr>
              <a:defRPr lang="en-AU" noProof="0" dirty="0" smtClean="0"/>
            </a:lvl6pPr>
            <a:lvl7pPr>
              <a:defRPr lang="en-AU" noProof="0" dirty="0" smtClean="0"/>
            </a:lvl7pPr>
            <a:lvl8pPr>
              <a:defRPr lang="en-AU" noProof="0" dirty="0" smtClean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69F1AA-1B8F-43DE-9966-11C0950154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979" y="338908"/>
            <a:ext cx="10944898" cy="4985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  <a:endParaRPr lang="en-AU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09D1AB6-0315-4034-BC83-2C4627CDA54A}"/>
              </a:ext>
            </a:extLst>
          </p:cNvPr>
          <p:cNvCxnSpPr>
            <a:cxnSpLocks/>
          </p:cNvCxnSpPr>
          <p:nvPr userDrawn="1"/>
        </p:nvCxnSpPr>
        <p:spPr>
          <a:xfrm>
            <a:off x="625475" y="909514"/>
            <a:ext cx="115697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551B4C-2A83-49D8-BE58-7D58E7209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B0438-4638-4A04-B396-DC28D306C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90382386"/>
      </p:ext>
    </p:extLst>
  </p:cSld>
  <p:clrMapOvr>
    <a:masterClrMapping/>
  </p:clrMapOvr>
  <p:transition spd="slow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23554" y="1485904"/>
            <a:ext cx="10946146" cy="417613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544388" indent="0">
              <a:buNone/>
              <a:defRPr sz="3300"/>
            </a:lvl2pPr>
            <a:lvl3pPr marL="1088776" indent="0">
              <a:buNone/>
              <a:defRPr sz="2900"/>
            </a:lvl3pPr>
            <a:lvl4pPr marL="1633164" indent="0">
              <a:buNone/>
              <a:defRPr sz="2400"/>
            </a:lvl4pPr>
            <a:lvl5pPr marL="2177552" indent="0">
              <a:buNone/>
              <a:defRPr sz="2400"/>
            </a:lvl5pPr>
            <a:lvl6pPr marL="2721940" indent="0">
              <a:buNone/>
              <a:defRPr sz="2400"/>
            </a:lvl6pPr>
            <a:lvl7pPr marL="3266328" indent="0">
              <a:buNone/>
              <a:defRPr sz="2400"/>
            </a:lvl7pPr>
            <a:lvl8pPr marL="3810716" indent="0">
              <a:buNone/>
              <a:defRPr sz="2400"/>
            </a:lvl8pPr>
            <a:lvl9pPr marL="4355104" indent="0">
              <a:buNone/>
              <a:defRPr sz="2400"/>
            </a:lvl9pPr>
          </a:lstStyle>
          <a:p>
            <a:r>
              <a:rPr lang="en-AU" noProof="0"/>
              <a:t>Click icon to add picture</a:t>
            </a:r>
            <a:br>
              <a:rPr lang="en-AU" noProof="0"/>
            </a:br>
            <a:br>
              <a:rPr lang="en-AU" noProof="0"/>
            </a:br>
            <a:br>
              <a:rPr lang="en-AU" noProof="0"/>
            </a:br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3554" y="5734050"/>
            <a:ext cx="10946146" cy="216024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544388" indent="0">
              <a:buNone/>
              <a:defRPr sz="1400"/>
            </a:lvl2pPr>
            <a:lvl3pPr marL="1088776" indent="0">
              <a:buNone/>
              <a:defRPr sz="1200"/>
            </a:lvl3pPr>
            <a:lvl4pPr marL="1633164" indent="0">
              <a:buNone/>
              <a:defRPr sz="1100"/>
            </a:lvl4pPr>
            <a:lvl5pPr marL="2177552" indent="0">
              <a:buNone/>
              <a:defRPr sz="1100"/>
            </a:lvl5pPr>
            <a:lvl6pPr marL="2721940" indent="0">
              <a:buNone/>
              <a:defRPr sz="1100"/>
            </a:lvl6pPr>
            <a:lvl7pPr marL="3266328" indent="0">
              <a:buNone/>
              <a:defRPr sz="1100"/>
            </a:lvl7pPr>
            <a:lvl8pPr marL="3810716" indent="0">
              <a:buNone/>
              <a:defRPr sz="1100"/>
            </a:lvl8pPr>
            <a:lvl9pPr marL="4355104" indent="0">
              <a:buNone/>
              <a:defRPr sz="1100"/>
            </a:lvl9pPr>
          </a:lstStyle>
          <a:p>
            <a:pPr lvl="0"/>
            <a:r>
              <a:rPr lang="en-AU" noProof="0" dirty="0"/>
              <a:t>[Caption]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[Slide title]</a:t>
            </a:r>
            <a:endParaRPr lang="en-AU" noProof="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A10B1D6-09BD-47F8-B5F5-877979FF88BD}"/>
              </a:ext>
            </a:extLst>
          </p:cNvPr>
          <p:cNvCxnSpPr>
            <a:cxnSpLocks/>
          </p:cNvCxnSpPr>
          <p:nvPr userDrawn="1"/>
        </p:nvCxnSpPr>
        <p:spPr>
          <a:xfrm>
            <a:off x="625475" y="909514"/>
            <a:ext cx="115697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1B0E82D-8896-4A8F-AF30-F9F17FFE163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D6400-6C06-4372-8935-E56CD6C8C1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02725326"/>
      </p:ext>
    </p:extLst>
  </p:cSld>
  <p:clrMapOvr>
    <a:masterClrMapping/>
  </p:clrMapOvr>
  <p:transition spd="slow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[Slide title]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BDCCB4-B734-4CDE-A71C-CC855CE7972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7D90E2-B23A-479A-981F-313DA674B0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9E96B0B-A8A9-48AA-B70B-9CAC78980BB9}"/>
              </a:ext>
            </a:extLst>
          </p:cNvPr>
          <p:cNvCxnSpPr>
            <a:cxnSpLocks/>
          </p:cNvCxnSpPr>
          <p:nvPr userDrawn="1"/>
        </p:nvCxnSpPr>
        <p:spPr>
          <a:xfrm>
            <a:off x="625475" y="909514"/>
            <a:ext cx="115697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0704616"/>
      </p:ext>
    </p:extLst>
  </p:cSld>
  <p:clrMapOvr>
    <a:masterClrMapping/>
  </p:clrMapOvr>
  <p:transition spd="slow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5806608"/>
            <a:ext cx="12195175" cy="10529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78" tIns="54439" rIns="108878" bIns="54439"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4147794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3EDB35C-83C8-454B-8248-EFECF988CA25}"/>
              </a:ext>
            </a:extLst>
          </p:cNvPr>
          <p:cNvSpPr/>
          <p:nvPr userDrawn="1"/>
        </p:nvSpPr>
        <p:spPr>
          <a:xfrm>
            <a:off x="0" y="6139588"/>
            <a:ext cx="121968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4979" y="338908"/>
            <a:ext cx="10944898" cy="4985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endParaRPr lang="en-AU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802" y="1485900"/>
            <a:ext cx="10944898" cy="453678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61" y="6596030"/>
            <a:ext cx="6522026" cy="123111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43059" y="6406960"/>
            <a:ext cx="523510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F4F4C60-E2D6-4E17-9989-66E8A1D4D2F0}"/>
              </a:ext>
            </a:extLst>
          </p:cNvPr>
          <p:cNvGrpSpPr/>
          <p:nvPr userDrawn="1"/>
        </p:nvGrpSpPr>
        <p:grpSpPr>
          <a:xfrm>
            <a:off x="9605896" y="6216915"/>
            <a:ext cx="2196239" cy="512122"/>
            <a:chOff x="9605896" y="6216915"/>
            <a:chExt cx="2196239" cy="512122"/>
          </a:xfrm>
        </p:grpSpPr>
        <p:pic>
          <p:nvPicPr>
            <p:cNvPr id="18" name="Picture 17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52B917A1-3EF3-4DC0-8798-CEC517D4720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0"/>
            <a:srcRect l="50955"/>
            <a:stretch/>
          </p:blipFill>
          <p:spPr>
            <a:xfrm>
              <a:off x="10726565" y="6216915"/>
              <a:ext cx="1075570" cy="512122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402E650-26A2-4998-AAD1-878F99AADA1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1"/>
            <a:srcRect b="29453"/>
            <a:stretch/>
          </p:blipFill>
          <p:spPr>
            <a:xfrm>
              <a:off x="9605896" y="6293137"/>
              <a:ext cx="1075570" cy="3050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6833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70" r:id="rId2"/>
    <p:sldLayoutId id="2147483778" r:id="rId3"/>
    <p:sldLayoutId id="2147483785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76" r:id="rId10"/>
    <p:sldLayoutId id="2147483779" r:id="rId11"/>
    <p:sldLayoutId id="2147483774" r:id="rId12"/>
    <p:sldLayoutId id="2147483777" r:id="rId13"/>
    <p:sldLayoutId id="2147483775" r:id="rId14"/>
    <p:sldLayoutId id="2147483650" r:id="rId15"/>
    <p:sldLayoutId id="2147483772" r:id="rId16"/>
    <p:sldLayoutId id="2147483728" r:id="rId17"/>
    <p:sldLayoutId id="2147483652" r:id="rId18"/>
    <p:sldLayoutId id="2147483773" r:id="rId19"/>
    <p:sldLayoutId id="2147483769" r:id="rId20"/>
    <p:sldLayoutId id="2147483761" r:id="rId21"/>
    <p:sldLayoutId id="2147483771" r:id="rId22"/>
    <p:sldLayoutId id="2147483767" r:id="rId23"/>
    <p:sldLayoutId id="2147483656" r:id="rId24"/>
    <p:sldLayoutId id="2147483732" r:id="rId25"/>
    <p:sldLayoutId id="2147483657" r:id="rId26"/>
    <p:sldLayoutId id="2147483654" r:id="rId27"/>
    <p:sldLayoutId id="2147483655" r:id="rId28"/>
  </p:sldLayoutIdLst>
  <p:transition spd="slow">
    <p:push dir="u"/>
  </p:transition>
  <p:hf sldNum="0" hdr="0" ftr="0" dt="0"/>
  <p:txStyles>
    <p:titleStyle>
      <a:lvl1pPr algn="l" defTabSz="1088776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088776" rtl="0" eaLnBrk="1" latinLnBrk="0" hangingPunct="1">
        <a:spcBef>
          <a:spcPts val="600"/>
        </a:spcBef>
        <a:spcAft>
          <a:spcPts val="600"/>
        </a:spcAft>
        <a:buClr>
          <a:schemeClr val="tx1"/>
        </a:buClr>
        <a:buFont typeface="Arial" pitchFamily="34" charset="0"/>
        <a:buNone/>
        <a:defRPr lang="en-US" sz="15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66700" indent="-266700" algn="l" defTabSz="1088776" rtl="0" eaLnBrk="1" latinLnBrk="0" hangingPunct="1">
        <a:spcBef>
          <a:spcPts val="300"/>
        </a:spcBef>
        <a:spcAft>
          <a:spcPts val="300"/>
        </a:spcAft>
        <a:buClr>
          <a:schemeClr val="tx1"/>
        </a:buClr>
        <a:buFont typeface="Arial" panose="020B0604020202020204" pitchFamily="34" charset="0"/>
        <a:buChar char="•"/>
        <a:defRPr lang="en-US" sz="15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34988" indent="-268288" algn="l" defTabSz="1088776" rtl="0" eaLnBrk="1" latinLnBrk="0" hangingPunct="1">
        <a:spcBef>
          <a:spcPts val="300"/>
        </a:spcBef>
        <a:spcAft>
          <a:spcPts val="300"/>
        </a:spcAft>
        <a:buClr>
          <a:schemeClr val="tx1"/>
        </a:buClr>
        <a:buFont typeface="Arial Rounded MT"/>
        <a:buChar char="–"/>
        <a:defRPr lang="en-US" sz="15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801688" indent="-266700" algn="l" defTabSz="1088776" rtl="0" eaLnBrk="1" latinLnBrk="0" hangingPunct="1">
        <a:spcBef>
          <a:spcPts val="300"/>
        </a:spcBef>
        <a:spcAft>
          <a:spcPts val="300"/>
        </a:spcAft>
        <a:buClr>
          <a:schemeClr val="tx1"/>
        </a:buClr>
        <a:buFont typeface="Arial" panose="020B0604020202020204" pitchFamily="34" charset="0"/>
        <a:buChar char="•"/>
        <a:defRPr lang="en-US" sz="1500" kern="1200" baseline="0" dirty="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1088776" rtl="0" eaLnBrk="1" latinLnBrk="0" hangingPunct="1">
        <a:spcBef>
          <a:spcPts val="1200"/>
        </a:spcBef>
        <a:spcAft>
          <a:spcPts val="600"/>
        </a:spcAft>
        <a:buFont typeface="Arial" pitchFamily="34" charset="0"/>
        <a:buNone/>
        <a:defRPr lang="en-US" sz="2200" b="1" kern="1200" baseline="0" dirty="0">
          <a:solidFill>
            <a:schemeClr val="accent1"/>
          </a:solidFill>
          <a:latin typeface="+mn-lt"/>
          <a:ea typeface="+mn-ea"/>
          <a:cs typeface="+mn-cs"/>
        </a:defRPr>
      </a:lvl5pPr>
      <a:lvl6pPr marL="0" indent="0" algn="l" defTabSz="1088776" rtl="0" eaLnBrk="1" latinLnBrk="0" hangingPunct="1">
        <a:spcBef>
          <a:spcPts val="600"/>
        </a:spcBef>
        <a:spcAft>
          <a:spcPts val="300"/>
        </a:spcAft>
        <a:buFont typeface="Arial" pitchFamily="34" charset="0"/>
        <a:buNone/>
        <a:defRPr sz="1600" b="1" kern="1200">
          <a:solidFill>
            <a:schemeClr val="accent1"/>
          </a:solidFill>
          <a:latin typeface="+mn-lt"/>
          <a:ea typeface="+mn-ea"/>
          <a:cs typeface="+mn-cs"/>
        </a:defRPr>
      </a:lvl6pPr>
      <a:lvl7pPr marL="266700" indent="-266700" algn="l" defTabSz="1088776" rtl="0" eaLnBrk="1" latinLnBrk="0" hangingPunct="1">
        <a:spcBef>
          <a:spcPts val="300"/>
        </a:spcBef>
        <a:spcAft>
          <a:spcPts val="300"/>
        </a:spcAft>
        <a:buClr>
          <a:schemeClr val="tx1"/>
        </a:buClr>
        <a:buFont typeface="+mj-lt"/>
        <a:buAutoNum type="arabicPeriod"/>
        <a:tabLst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534988" indent="-268288" algn="l" defTabSz="1088776" rtl="0" eaLnBrk="1" latinLnBrk="0" hangingPunct="1">
        <a:spcBef>
          <a:spcPts val="300"/>
        </a:spcBef>
        <a:spcAft>
          <a:spcPts val="300"/>
        </a:spcAft>
        <a:buClr>
          <a:schemeClr val="tx1"/>
        </a:buClr>
        <a:buFont typeface="+mj-lt"/>
        <a:buAutoNum type="alphaLcPeriod"/>
        <a:tabLst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1088776" rtl="0" eaLnBrk="1" latinLnBrk="0" hangingPunct="1">
        <a:spcBef>
          <a:spcPts val="600"/>
        </a:spcBef>
        <a:spcAft>
          <a:spcPts val="600"/>
        </a:spcAft>
        <a:buFont typeface="Arial" pitchFamily="34" charset="0"/>
        <a:buNone/>
        <a:defRPr sz="15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388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776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3164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552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940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6328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716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5104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748" userDrawn="1">
          <p15:clr>
            <a:srgbClr val="F26B43"/>
          </p15:clr>
        </p15:guide>
        <p15:guide id="2" pos="3841" userDrawn="1">
          <p15:clr>
            <a:srgbClr val="F26B43"/>
          </p15:clr>
        </p15:guide>
        <p15:guide id="3" pos="394" userDrawn="1">
          <p15:clr>
            <a:srgbClr val="F26B43"/>
          </p15:clr>
        </p15:guide>
        <p15:guide id="4" pos="7288" userDrawn="1">
          <p15:clr>
            <a:srgbClr val="F26B43"/>
          </p15:clr>
        </p15:guide>
        <p15:guide id="5" pos="666" userDrawn="1">
          <p15:clr>
            <a:srgbClr val="F26B43"/>
          </p15:clr>
        </p15:guide>
        <p15:guide id="6" pos="6971" userDrawn="1">
          <p15:clr>
            <a:srgbClr val="F26B43"/>
          </p15:clr>
        </p15:guide>
        <p15:guide id="7" orient="horz" pos="210" userDrawn="1">
          <p15:clr>
            <a:srgbClr val="F26B43"/>
          </p15:clr>
        </p15:guide>
        <p15:guide id="9" orient="horz" pos="936" userDrawn="1">
          <p15:clr>
            <a:srgbClr val="F26B43"/>
          </p15:clr>
        </p15:guide>
        <p15:guide id="10" orient="horz" pos="125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2993" y="3734594"/>
            <a:ext cx="10009188" cy="1037490"/>
          </a:xfrm>
        </p:spPr>
        <p:txBody>
          <a:bodyPr/>
          <a:lstStyle/>
          <a:p>
            <a:r>
              <a:rPr lang="en-US" dirty="0"/>
              <a:t>N</a:t>
            </a:r>
            <a:r>
              <a:rPr lang="en-AU" dirty="0"/>
              <a:t>ana you can’t say that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AU" dirty="0"/>
              <a:t>Kate Hawkins </a:t>
            </a:r>
          </a:p>
          <a:p>
            <a:r>
              <a:rPr lang="en-AU" dirty="0"/>
              <a:t>Project Manager: Specialist Dementia Care Program </a:t>
            </a:r>
          </a:p>
        </p:txBody>
      </p:sp>
    </p:spTree>
    <p:extLst>
      <p:ext uri="{BB962C8B-B14F-4D97-AF65-F5344CB8AC3E}">
        <p14:creationId xmlns:p14="http://schemas.microsoft.com/office/powerpoint/2010/main" val="2934808045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D78B19F1-697A-43AF-9654-BDB77D2CA93B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rcRect/>
          <a:stretch/>
        </p:blipFill>
        <p:spPr>
          <a:xfrm>
            <a:off x="918473" y="1829594"/>
            <a:ext cx="4742248" cy="3556686"/>
          </a:xfrm>
        </p:spPr>
      </p:pic>
      <p:sp>
        <p:nvSpPr>
          <p:cNvPr id="3074" name="Rectangle 2">
            <a:extLst>
              <a:ext uri="{FF2B5EF4-FFF2-40B4-BE49-F238E27FC236}">
                <a16:creationId xmlns:a16="http://schemas.microsoft.com/office/drawing/2014/main" id="{F288A663-14B3-4C53-958B-50083ABF76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4979" y="153194"/>
            <a:ext cx="11416208" cy="684312"/>
          </a:xfrm>
        </p:spPr>
        <p:txBody>
          <a:bodyPr anchor="t">
            <a:normAutofit fontScale="90000"/>
          </a:bodyPr>
          <a:lstStyle/>
          <a:p>
            <a:br>
              <a:rPr lang="en-AU" altLang="en-US" sz="1700" dirty="0"/>
            </a:br>
            <a:r>
              <a:rPr lang="en-AU" altLang="en-US" sz="4400" dirty="0"/>
              <a:t>Specialist Dementia Care Program Unit (SDCP) </a:t>
            </a:r>
            <a:endParaRPr lang="en-AU" altLang="en-US" sz="1700" dirty="0"/>
          </a:p>
        </p:txBody>
      </p:sp>
      <p:graphicFrame>
        <p:nvGraphicFramePr>
          <p:cNvPr id="3077" name="Rectangle 3">
            <a:extLst>
              <a:ext uri="{FF2B5EF4-FFF2-40B4-BE49-F238E27FC236}">
                <a16:creationId xmlns:a16="http://schemas.microsoft.com/office/drawing/2014/main" id="{6ECA368C-5A48-4122-BD67-F513656DBB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0822"/>
              </p:ext>
            </p:extLst>
          </p:nvPr>
        </p:nvGraphicFramePr>
        <p:xfrm>
          <a:off x="6241700" y="1485900"/>
          <a:ext cx="5328000" cy="4464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1C54B91-C514-4B66-A542-2D6D32DA097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4580" y="1219994"/>
            <a:ext cx="5328000" cy="49530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77-year-old gentlemen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Dx with Alzheimer's Disease in 2017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Admitted into Residential Aged Care in 2019 due to no longer being able to live at home safely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Once admitted into aged care Mr D displayed; </a:t>
            </a:r>
          </a:p>
          <a:p>
            <a:r>
              <a:rPr lang="en-US" dirty="0"/>
              <a:t>	- Physical aggression during hygiene cares </a:t>
            </a:r>
          </a:p>
          <a:p>
            <a:r>
              <a:rPr lang="en-US" dirty="0"/>
              <a:t>	- Verbal Agitation </a:t>
            </a:r>
          </a:p>
          <a:p>
            <a:r>
              <a:rPr lang="en-US" dirty="0"/>
              <a:t>	- Sexual disinhibition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aged care facility found Mr D’s sexual disinhibition most challenging due to the affect on other female residents and staff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Due to this Mr D was admitted to the Cognitive Assessment and Management Unit (CAMU) at Prince Charles Hospital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Referred to the SDCP from DSA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B2E2C87-E62F-4D0E-8A6F-CFF8361D0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Mr D</a:t>
            </a:r>
            <a:endParaRPr lang="en-A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343FC6-B01A-47AB-9DEC-E171506E07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b="1" dirty="0"/>
              <a:t>BACKGROUND</a:t>
            </a:r>
            <a:endParaRPr lang="en-AU" b="1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D15F7FB-DE5E-4019-A7D1-0ED76E650D3B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2"/>
          <a:stretch>
            <a:fillRect/>
          </a:stretch>
        </p:blipFill>
        <p:spPr>
          <a:xfrm>
            <a:off x="6242050" y="1940012"/>
            <a:ext cx="5327650" cy="3555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71395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B33358D-CCB6-42C3-A457-7E1354090DC5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rcRect/>
          <a:stretch/>
        </p:blipFill>
        <p:spPr>
          <a:xfrm>
            <a:off x="623888" y="2422624"/>
            <a:ext cx="5329237" cy="2590601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861C1F2-3E4E-463F-B683-03364D536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Admission to the SDCP Unit</a:t>
            </a:r>
            <a:endParaRPr lang="en-A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099DE8-CCFA-4E9E-9206-79B85E6DD5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18CD267-76BE-4D30-8788-6941C7D7926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sz="2000" b="1" dirty="0"/>
              <a:t>Mr D’s main presentation were: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Gets excited especially when staff come near him and during showers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Tends to masturbate when female staff attending to hygienic cares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Can get excited when he sees scenes on the television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Disrobes in general areas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Increase in agitation when staff intervened to ‘stop’ him </a:t>
            </a:r>
          </a:p>
          <a:p>
            <a:endParaRPr lang="en-US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0949005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3ADB2D6-9913-4C1F-9B53-4ECCB652A6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553" y="1485900"/>
            <a:ext cx="5328000" cy="446417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1400" b="1" dirty="0"/>
              <a:t>Hygienic Cares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Staff had every equipment ready prior to do the cares so that they can do this quickly 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Staff encouraged and taught Mr D to do his private area cares.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When he got excited in the shower, staff quick finishing the shower and cover him with a towel and leave him on a chair for 10 minutes and close the bathroom door and give him privacy. Attend after 10-15 minutes</a:t>
            </a:r>
          </a:p>
          <a:p>
            <a:pPr>
              <a:lnSpc>
                <a:spcPct val="90000"/>
              </a:lnSpc>
            </a:pPr>
            <a:r>
              <a:rPr lang="en-US" sz="1400" b="1" dirty="0"/>
              <a:t>In General Areas 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When Mr D gets excited and approach staff, staff redirected him with a smile/calm manner to his room and let him lie on his bed, covered with blanket and closed his room to facilitate privacy 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Staff used to screen what they put on as a movie or T.V programs in common areas. However, he was not limited in his room.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Redirection to his room, close the door and provide privacy </a:t>
            </a:r>
          </a:p>
          <a:p>
            <a:pPr>
              <a:lnSpc>
                <a:spcPct val="90000"/>
              </a:lnSpc>
            </a:pPr>
            <a:r>
              <a:rPr lang="en-US" sz="1400" b="1" dirty="0"/>
              <a:t>Other Interventions 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Geriatrician reviews 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Case Conferencing with staff and family </a:t>
            </a:r>
          </a:p>
          <a:p>
            <a:pPr>
              <a:lnSpc>
                <a:spcPct val="90000"/>
              </a:lnSpc>
            </a:pPr>
            <a:endParaRPr lang="en-US" sz="1400" dirty="0"/>
          </a:p>
          <a:p>
            <a:pPr>
              <a:lnSpc>
                <a:spcPct val="90000"/>
              </a:lnSpc>
            </a:pPr>
            <a:endParaRPr lang="en-AU" sz="1400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815A451-6980-41CB-B895-F7D36CC2D41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20634" b="2"/>
          <a:stretch/>
        </p:blipFill>
        <p:spPr>
          <a:xfrm>
            <a:off x="6241603" y="1485900"/>
            <a:ext cx="5328000" cy="4464173"/>
          </a:xfrm>
          <a:prstGeom prst="rect">
            <a:avLst/>
          </a:prstGeom>
          <a:noFill/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75945B5-3952-49BB-B720-EABE9A196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979" y="338908"/>
            <a:ext cx="10944898" cy="498598"/>
          </a:xfrm>
        </p:spPr>
        <p:txBody>
          <a:bodyPr anchor="t">
            <a:normAutofit/>
          </a:bodyPr>
          <a:lstStyle/>
          <a:p>
            <a:r>
              <a:rPr lang="en-US" dirty="0"/>
              <a:t>How staff approved Mr D’s Disinhibition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28113747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CCC5491-4718-4B4A-92A4-310D7EAA7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553" y="1485900"/>
            <a:ext cx="7200000" cy="446405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Decrease in physical and verbal aggression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Decreased episodes of sexual disinhibition in general areas and advances to staff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Family noticed a remarkable change in Mr D wellbeing as rather then his behaviour being labelled ‘inappropriate’, Mr D was able to explore his sexuality in a safe environment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Due to the successful care interventions Mr D was able to be transferred out into a mainstream dementia support unit  </a:t>
            </a:r>
          </a:p>
          <a:p>
            <a:endParaRPr lang="en-AU" dirty="0"/>
          </a:p>
        </p:txBody>
      </p:sp>
      <p:pic>
        <p:nvPicPr>
          <p:cNvPr id="6" name="Content Placeholder 5" descr="A picture containing text&#10;&#10;Description automatically generated">
            <a:extLst>
              <a:ext uri="{FF2B5EF4-FFF2-40B4-BE49-F238E27FC236}">
                <a16:creationId xmlns:a16="http://schemas.microsoft.com/office/drawing/2014/main" id="{0273BD7B-D8FA-40C6-9787-2A4433E84EF0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 rotWithShape="1">
          <a:blip r:embed="rId2"/>
          <a:srcRect r="37352" b="-2"/>
          <a:stretch/>
        </p:blipFill>
        <p:spPr>
          <a:xfrm rot="5400000">
            <a:off x="7609852" y="1989925"/>
            <a:ext cx="4464050" cy="3456000"/>
          </a:xfrm>
          <a:noFill/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68B011B-C7FC-4E8A-88EC-499D7B9CA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979" y="338908"/>
            <a:ext cx="10944898" cy="498598"/>
          </a:xfrm>
        </p:spPr>
        <p:txBody>
          <a:bodyPr anchor="t">
            <a:normAutofit/>
          </a:bodyPr>
          <a:lstStyle/>
          <a:p>
            <a:r>
              <a:rPr lang="en-US" dirty="0"/>
              <a:t>Outcomes of Staff Interventions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4233684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F39B9C7-752A-4418-B541-5AD9F53F2A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727" b="4389"/>
          <a:stretch/>
        </p:blipFill>
        <p:spPr>
          <a:xfrm>
            <a:off x="623553" y="1485900"/>
            <a:ext cx="7200000" cy="4464050"/>
          </a:xfrm>
          <a:noFill/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3AC17F6-B13E-4B5D-B385-67DB0539EB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926387" y="1485900"/>
            <a:ext cx="4038600" cy="446405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Seeing from a different perspective made all the trick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i="1" dirty="0"/>
              <a:t>Not observing the behaviour as a ‘problem’ rather then how can we facilitate with dignity and respect for Mr D and other residents in the unit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Lots of education and one on one communication with the staff conducted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Support for the family</a:t>
            </a:r>
            <a:endParaRPr lang="en-AU" sz="18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89CE54E-8E24-4E10-AEA3-49B70BFC5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979" y="338908"/>
            <a:ext cx="10944898" cy="498598"/>
          </a:xfrm>
        </p:spPr>
        <p:txBody>
          <a:bodyPr anchor="t">
            <a:normAutofit/>
          </a:bodyPr>
          <a:lstStyle/>
          <a:p>
            <a:r>
              <a:rPr lang="en-US" dirty="0"/>
              <a:t>The Key to Success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03000533"/>
      </p:ext>
    </p:extLst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23"/>
</p:tagLst>
</file>

<file path=ppt/theme/theme1.xml><?xml version="1.0" encoding="utf-8"?>
<a:theme xmlns:a="http://schemas.openxmlformats.org/drawingml/2006/main" name="Anglicare">
  <a:themeElements>
    <a:clrScheme name="Anglicare">
      <a:dk1>
        <a:sysClr val="windowText" lastClr="000000"/>
      </a:dk1>
      <a:lt1>
        <a:sysClr val="window" lastClr="FFFFFF"/>
      </a:lt1>
      <a:dk2>
        <a:srgbClr val="58595B"/>
      </a:dk2>
      <a:lt2>
        <a:srgbClr val="F2F2F2"/>
      </a:lt2>
      <a:accent1>
        <a:srgbClr val="94002A"/>
      </a:accent1>
      <a:accent2>
        <a:srgbClr val="133D8D"/>
      </a:accent2>
      <a:accent3>
        <a:srgbClr val="58595B"/>
      </a:accent3>
      <a:accent4>
        <a:srgbClr val="1C9AD6"/>
      </a:accent4>
      <a:accent5>
        <a:srgbClr val="EEC7C0"/>
      </a:accent5>
      <a:accent6>
        <a:srgbClr val="CBEAF9"/>
      </a:accent6>
      <a:hlink>
        <a:srgbClr val="94002A"/>
      </a:hlink>
      <a:folHlink>
        <a:srgbClr val="94002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glicare PowerPoint template 2020.potx" id="{F9F92D8A-FAAD-40F6-8611-37244F018A27}" vid="{AB12538A-2DCB-491F-9016-5F5D21EED8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conOverlay xmlns="http://schemas.microsoft.com/sharepoint/v4" xsi:nil="true"/>
    <_dlc_DocId xmlns="04281b72-87f3-4d53-ab3c-1c6db0b5634f">2P3JUUDQTUNE-1643-76</_dlc_DocId>
    <_dlc_DocIdUrl xmlns="04281b72-87f3-4d53-ab3c-1c6db0b5634f">
      <Url>http://awebmos01/Shared/mm/_layouts/DocIdRedir.aspx?ID=2P3JUUDQTUNE-1643-76</Url>
      <Description>2P3JUUDQTUNE-1643-76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8D8CC6CB1EF34982D6291550EFDA46" ma:contentTypeVersion="1" ma:contentTypeDescription="Create a new document." ma:contentTypeScope="" ma:versionID="94dca2d6b6e3c67c147370aaa65b0863">
  <xsd:schema xmlns:xsd="http://www.w3.org/2001/XMLSchema" xmlns:xs="http://www.w3.org/2001/XMLSchema" xmlns:p="http://schemas.microsoft.com/office/2006/metadata/properties" xmlns:ns2="04281b72-87f3-4d53-ab3c-1c6db0b5634f" xmlns:ns3="http://schemas.microsoft.com/sharepoint/v4" targetNamespace="http://schemas.microsoft.com/office/2006/metadata/properties" ma:root="true" ma:fieldsID="b73bd3fcf9c555878e7dba636f439324" ns2:_="" ns3:_="">
    <xsd:import namespace="04281b72-87f3-4d53-ab3c-1c6db0b5634f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281b72-87f3-4d53-ab3c-1c6db0b5634f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1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2F0F1ED-A9DE-413D-B029-BA1B7C86DE23}">
  <ds:schemaRefs>
    <ds:schemaRef ds:uri="http://purl.org/dc/elements/1.1/"/>
    <ds:schemaRef ds:uri="http://schemas.microsoft.com/office/2006/metadata/properties"/>
    <ds:schemaRef ds:uri="04281b72-87f3-4d53-ab3c-1c6db0b5634f"/>
    <ds:schemaRef ds:uri="http://schemas.microsoft.com/sharepoint/v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1458C12-3C71-4F12-B9C6-EC226EA84A1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51AA9D-2576-45C9-ACA6-BBDCF79097A2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9BA5DD6F-7772-4961-9257-AD4659DB8B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4281b72-87f3-4d53-ab3c-1c6db0b5634f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Anglicare PowerPoint template 2020 (8)</Template>
  <TotalTime>228</TotalTime>
  <Words>558</Words>
  <Application>Microsoft Office PowerPoint</Application>
  <PresentationFormat>Custom</PresentationFormat>
  <Paragraphs>49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Arial Rounded MT</vt:lpstr>
      <vt:lpstr>Calibri</vt:lpstr>
      <vt:lpstr>Anglicare</vt:lpstr>
      <vt:lpstr>Nana you can’t say that</vt:lpstr>
      <vt:lpstr> Specialist Dementia Care Program Unit (SDCP) </vt:lpstr>
      <vt:lpstr>Case Study: Mr D</vt:lpstr>
      <vt:lpstr>On Admission to the SDCP Unit</vt:lpstr>
      <vt:lpstr>How staff approved Mr D’s Disinhibition </vt:lpstr>
      <vt:lpstr>Outcomes of Staff Interventions </vt:lpstr>
      <vt:lpstr>The Key to Success </vt:lpstr>
    </vt:vector>
  </TitlesOfParts>
  <Company>Anglican Church Southern Queensland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Instructions for using this template</dc:title>
  <dc:creator>Michelle Le Pla</dc:creator>
  <cp:lastModifiedBy>Sandra Jeavons</cp:lastModifiedBy>
  <cp:revision>21</cp:revision>
  <dcterms:created xsi:type="dcterms:W3CDTF">2020-05-12T00:54:34Z</dcterms:created>
  <dcterms:modified xsi:type="dcterms:W3CDTF">2021-06-24T23:49:28Z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0x010100DD8D8CC6CB1EF34982D6291550EFDA46</vt:lpwstr>
  </property>
  <property fmtid="{D5CDD505-2E9C-101B-9397-08002B2CF9AE}" pid="3" name="_dlc_DocIdItemGuid">
    <vt:lpwstr>97c205f6-b7ac-4270-89b6-0f476c360194</vt:lpwstr>
  </property>
  <property fmtid="{D5CDD505-2E9C-101B-9397-08002B2CF9AE}" pid="4" name="ArticulateGUID">
    <vt:lpwstr>A27AD1B1-DE33-4214-9535-F388ABD230EA</vt:lpwstr>
  </property>
  <property fmtid="{D5CDD505-2E9C-101B-9397-08002B2CF9AE}" pid="5" name="ArticulatePath">
    <vt:lpwstr>New 2020 PowerPoint Template - Instructions for using this template (2)</vt:lpwstr>
  </property>
</Properties>
</file>